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4" r:id="rId3"/>
    <p:sldId id="258" r:id="rId4"/>
    <p:sldId id="259" r:id="rId5"/>
    <p:sldId id="267" r:id="rId6"/>
    <p:sldId id="268" r:id="rId7"/>
    <p:sldId id="274" r:id="rId8"/>
    <p:sldId id="275" r:id="rId9"/>
    <p:sldId id="276" r:id="rId10"/>
    <p:sldId id="282" r:id="rId11"/>
    <p:sldId id="277" r:id="rId12"/>
    <p:sldId id="283" r:id="rId13"/>
    <p:sldId id="279" r:id="rId14"/>
    <p:sldId id="281" r:id="rId15"/>
    <p:sldId id="263" r:id="rId16"/>
    <p:sldId id="265" r:id="rId17"/>
    <p:sldId id="269" r:id="rId18"/>
    <p:sldId id="261" r:id="rId19"/>
    <p:sldId id="286" r:id="rId20"/>
    <p:sldId id="288" r:id="rId21"/>
    <p:sldId id="271"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51A"/>
    <a:srgbClr val="AFDDD2"/>
    <a:srgbClr val="5DB7C3"/>
    <a:srgbClr val="FCBA4E"/>
    <a:srgbClr val="41A3B0"/>
    <a:srgbClr val="F5777A"/>
    <a:srgbClr val="FFFF99"/>
    <a:srgbClr val="F9EE34"/>
    <a:srgbClr val="EF24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18" autoAdjust="0"/>
    <p:restoredTop sz="94660"/>
  </p:normalViewPr>
  <p:slideViewPr>
    <p:cSldViewPr snapToGrid="0">
      <p:cViewPr varScale="1">
        <p:scale>
          <a:sx n="103" d="100"/>
          <a:sy n="103" d="100"/>
        </p:scale>
        <p:origin x="192"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4490649606297"/>
          <c:y val="0.12457030483696449"/>
          <c:w val="0.81930278051181105"/>
          <c:h val="0.81283570295055962"/>
        </c:manualLayout>
      </c:layout>
      <c:barChart>
        <c:barDir val="bar"/>
        <c:grouping val="clustered"/>
        <c:varyColors val="0"/>
        <c:ser>
          <c:idx val="1"/>
          <c:order val="1"/>
          <c:tx>
            <c:strRef>
              <c:f>Sheet1!$C$1</c:f>
              <c:strCache>
                <c:ptCount val="1"/>
                <c:pt idx="0">
                  <c:v>列2</c:v>
                </c:pt>
              </c:strCache>
            </c:strRef>
          </c:tx>
          <c:spPr>
            <a:solidFill>
              <a:schemeClr val="accent2"/>
            </a:solidFill>
            <a:ln>
              <a:noFill/>
            </a:ln>
            <a:effectLst/>
          </c:spPr>
          <c:invertIfNegative val="0"/>
          <c:cat>
            <c:strRef>
              <c:f>Sheet1!$A$2:$A$6</c:f>
              <c:strCache>
                <c:ptCount val="5"/>
                <c:pt idx="0">
                  <c:v>Others</c:v>
                </c:pt>
                <c:pt idx="1">
                  <c:v>Restaurant</c:v>
                </c:pt>
                <c:pt idx="2">
                  <c:v>Job place</c:v>
                </c:pt>
                <c:pt idx="3">
                  <c:v>School cafeteria</c:v>
                </c:pt>
                <c:pt idx="4">
                  <c:v>Home</c:v>
                </c:pt>
              </c:strCache>
            </c:strRef>
          </c:cat>
          <c:val>
            <c:numRef>
              <c:f>Sheet1!$C$2:$C$6</c:f>
              <c:numCache>
                <c:formatCode>General</c:formatCode>
                <c:ptCount val="5"/>
              </c:numCache>
            </c:numRef>
          </c:val>
          <c:extLst>
            <c:ext xmlns:c16="http://schemas.microsoft.com/office/drawing/2014/chart" uri="{C3380CC4-5D6E-409C-BE32-E72D297353CC}">
              <c16:uniqueId val="{00000001-0C3B-3E4A-BDDE-A95303DA3EB9}"/>
            </c:ext>
          </c:extLst>
        </c:ser>
        <c:ser>
          <c:idx val="2"/>
          <c:order val="2"/>
          <c:tx>
            <c:strRef>
              <c:f>Sheet1!$D$1</c:f>
              <c:strCache>
                <c:ptCount val="1"/>
                <c:pt idx="0">
                  <c:v>列3</c:v>
                </c:pt>
              </c:strCache>
            </c:strRef>
          </c:tx>
          <c:spPr>
            <a:solidFill>
              <a:schemeClr val="accent3"/>
            </a:solidFill>
            <a:ln>
              <a:noFill/>
            </a:ln>
            <a:effectLst/>
          </c:spPr>
          <c:invertIfNegative val="0"/>
          <c:cat>
            <c:strRef>
              <c:f>Sheet1!$A$2:$A$6</c:f>
              <c:strCache>
                <c:ptCount val="5"/>
                <c:pt idx="0">
                  <c:v>Others</c:v>
                </c:pt>
                <c:pt idx="1">
                  <c:v>Restaurant</c:v>
                </c:pt>
                <c:pt idx="2">
                  <c:v>Job place</c:v>
                </c:pt>
                <c:pt idx="3">
                  <c:v>School cafeteria</c:v>
                </c:pt>
                <c:pt idx="4">
                  <c:v>Home</c:v>
                </c:pt>
              </c:strCache>
            </c:strRef>
          </c:cat>
          <c:val>
            <c:numRef>
              <c:f>Sheet1!$D$2:$D$6</c:f>
              <c:numCache>
                <c:formatCode>General</c:formatCode>
                <c:ptCount val="5"/>
              </c:numCache>
            </c:numRef>
          </c:val>
          <c:extLst>
            <c:ext xmlns:c16="http://schemas.microsoft.com/office/drawing/2014/chart" uri="{C3380CC4-5D6E-409C-BE32-E72D297353CC}">
              <c16:uniqueId val="{00000002-0C3B-3E4A-BDDE-A95303DA3EB9}"/>
            </c:ext>
          </c:extLst>
        </c:ser>
        <c:dLbls>
          <c:showLegendKey val="0"/>
          <c:showVal val="0"/>
          <c:showCatName val="0"/>
          <c:showSerName val="0"/>
          <c:showPercent val="0"/>
          <c:showBubbleSize val="0"/>
        </c:dLbls>
        <c:gapWidth val="182"/>
        <c:axId val="292861648"/>
        <c:axId val="292686272"/>
      </c:barChar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Sheet1!$A$2:$A$6</c:f>
              <c:strCache>
                <c:ptCount val="5"/>
                <c:pt idx="0">
                  <c:v>Others</c:v>
                </c:pt>
                <c:pt idx="1">
                  <c:v>Restaurant</c:v>
                </c:pt>
                <c:pt idx="2">
                  <c:v>Job place</c:v>
                </c:pt>
                <c:pt idx="3">
                  <c:v>School cafeteria</c:v>
                </c:pt>
                <c:pt idx="4">
                  <c:v>Home</c:v>
                </c:pt>
              </c:strCache>
            </c:strRef>
          </c:cat>
          <c:val>
            <c:numRef>
              <c:f>Sheet1!$B$2:$B$6</c:f>
              <c:numCache>
                <c:formatCode>General</c:formatCode>
                <c:ptCount val="5"/>
                <c:pt idx="0">
                  <c:v>8</c:v>
                </c:pt>
                <c:pt idx="1">
                  <c:v>59</c:v>
                </c:pt>
                <c:pt idx="2">
                  <c:v>75</c:v>
                </c:pt>
                <c:pt idx="3">
                  <c:v>24</c:v>
                </c:pt>
                <c:pt idx="4">
                  <c:v>152</c:v>
                </c:pt>
              </c:numCache>
            </c:numRef>
          </c:val>
          <c:extLst>
            <c:ext xmlns:c16="http://schemas.microsoft.com/office/drawing/2014/chart" uri="{C3380CC4-5D6E-409C-BE32-E72D297353CC}">
              <c16:uniqueId val="{00000000-0C3B-3E4A-BDDE-A95303DA3EB9}"/>
            </c:ext>
          </c:extLst>
        </c:ser>
        <c:dLbls>
          <c:showLegendKey val="0"/>
          <c:showVal val="0"/>
          <c:showCatName val="0"/>
          <c:showSerName val="0"/>
          <c:showPercent val="0"/>
          <c:showBubbleSize val="0"/>
        </c:dLbls>
        <c:gapWidth val="240"/>
        <c:overlap val="8"/>
        <c:axId val="425859264"/>
        <c:axId val="423838944"/>
      </c:barChart>
      <c:catAx>
        <c:axId val="292861648"/>
        <c:scaling>
          <c:orientation val="minMax"/>
        </c:scaling>
        <c:delete val="0"/>
        <c:axPos val="l"/>
        <c:numFmt formatCode="General" sourceLinked="1"/>
        <c:majorTickMark val="none"/>
        <c:minorTickMark val="none"/>
        <c:tickLblPos val="nextTo"/>
        <c:spPr>
          <a:noFill/>
          <a:ln w="4127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ja-JP"/>
          </a:p>
        </c:txPr>
        <c:crossAx val="292686272"/>
        <c:crosses val="autoZero"/>
        <c:auto val="1"/>
        <c:lblAlgn val="ctr"/>
        <c:lblOffset val="100"/>
        <c:noMultiLvlLbl val="0"/>
      </c:catAx>
      <c:valAx>
        <c:axId val="292686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92861648"/>
        <c:crosses val="autoZero"/>
        <c:crossBetween val="between"/>
      </c:valAx>
      <c:valAx>
        <c:axId val="423838944"/>
        <c:scaling>
          <c:orientation val="minMax"/>
        </c:scaling>
        <c:delete val="0"/>
        <c:axPos val="t"/>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25859264"/>
        <c:crosses val="max"/>
        <c:crossBetween val="between"/>
      </c:valAx>
      <c:catAx>
        <c:axId val="425859264"/>
        <c:scaling>
          <c:orientation val="minMax"/>
        </c:scaling>
        <c:delete val="1"/>
        <c:axPos val="l"/>
        <c:numFmt formatCode="General" sourceLinked="1"/>
        <c:majorTickMark val="out"/>
        <c:minorTickMark val="none"/>
        <c:tickLblPos val="nextTo"/>
        <c:crossAx val="4238389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4490649606297"/>
          <c:y val="0.12457030483696449"/>
          <c:w val="0.81930278051181105"/>
          <c:h val="0.81283570295055962"/>
        </c:manualLayout>
      </c:layout>
      <c:barChart>
        <c:barDir val="bar"/>
        <c:grouping val="clustered"/>
        <c:varyColors val="0"/>
        <c:ser>
          <c:idx val="1"/>
          <c:order val="1"/>
          <c:tx>
            <c:strRef>
              <c:f>Sheet1!$C$1</c:f>
              <c:strCache>
                <c:ptCount val="1"/>
                <c:pt idx="0">
                  <c:v>列2</c:v>
                </c:pt>
              </c:strCache>
            </c:strRef>
          </c:tx>
          <c:spPr>
            <a:solidFill>
              <a:schemeClr val="accent2"/>
            </a:solidFill>
            <a:ln>
              <a:noFill/>
            </a:ln>
            <a:effectLst/>
          </c:spPr>
          <c:invertIfNegative val="0"/>
          <c:cat>
            <c:strRef>
              <c:f>Sheet1!$A$2:$A$6</c:f>
              <c:strCache>
                <c:ptCount val="5"/>
                <c:pt idx="0">
                  <c:v>Others</c:v>
                </c:pt>
                <c:pt idx="1">
                  <c:v>Restaurant</c:v>
                </c:pt>
                <c:pt idx="2">
                  <c:v>At a wedding or other parties</c:v>
                </c:pt>
                <c:pt idx="3">
                  <c:v>School cafeteria</c:v>
                </c:pt>
                <c:pt idx="4">
                  <c:v>Home</c:v>
                </c:pt>
              </c:strCache>
            </c:strRef>
          </c:cat>
          <c:val>
            <c:numRef>
              <c:f>Sheet1!$C$2:$C$6</c:f>
              <c:numCache>
                <c:formatCode>General</c:formatCode>
                <c:ptCount val="5"/>
              </c:numCache>
            </c:numRef>
          </c:val>
          <c:extLst>
            <c:ext xmlns:c16="http://schemas.microsoft.com/office/drawing/2014/chart" uri="{C3380CC4-5D6E-409C-BE32-E72D297353CC}">
              <c16:uniqueId val="{00000001-0C3B-3E4A-BDDE-A95303DA3EB9}"/>
            </c:ext>
          </c:extLst>
        </c:ser>
        <c:ser>
          <c:idx val="2"/>
          <c:order val="2"/>
          <c:tx>
            <c:strRef>
              <c:f>Sheet1!$D$1</c:f>
              <c:strCache>
                <c:ptCount val="1"/>
                <c:pt idx="0">
                  <c:v>列3</c:v>
                </c:pt>
              </c:strCache>
            </c:strRef>
          </c:tx>
          <c:spPr>
            <a:solidFill>
              <a:schemeClr val="accent3"/>
            </a:solidFill>
            <a:ln>
              <a:noFill/>
            </a:ln>
            <a:effectLst/>
          </c:spPr>
          <c:invertIfNegative val="0"/>
          <c:cat>
            <c:strRef>
              <c:f>Sheet1!$A$2:$A$6</c:f>
              <c:strCache>
                <c:ptCount val="5"/>
                <c:pt idx="0">
                  <c:v>Others</c:v>
                </c:pt>
                <c:pt idx="1">
                  <c:v>Restaurant</c:v>
                </c:pt>
                <c:pt idx="2">
                  <c:v>At a wedding or other parties</c:v>
                </c:pt>
                <c:pt idx="3">
                  <c:v>School cafeteria</c:v>
                </c:pt>
                <c:pt idx="4">
                  <c:v>Home</c:v>
                </c:pt>
              </c:strCache>
            </c:strRef>
          </c:cat>
          <c:val>
            <c:numRef>
              <c:f>Sheet1!$D$2:$D$6</c:f>
              <c:numCache>
                <c:formatCode>General</c:formatCode>
                <c:ptCount val="5"/>
              </c:numCache>
            </c:numRef>
          </c:val>
          <c:extLst>
            <c:ext xmlns:c16="http://schemas.microsoft.com/office/drawing/2014/chart" uri="{C3380CC4-5D6E-409C-BE32-E72D297353CC}">
              <c16:uniqueId val="{00000002-0C3B-3E4A-BDDE-A95303DA3EB9}"/>
            </c:ext>
          </c:extLst>
        </c:ser>
        <c:dLbls>
          <c:showLegendKey val="0"/>
          <c:showVal val="0"/>
          <c:showCatName val="0"/>
          <c:showSerName val="0"/>
          <c:showPercent val="0"/>
          <c:showBubbleSize val="0"/>
        </c:dLbls>
        <c:gapWidth val="182"/>
        <c:axId val="292861648"/>
        <c:axId val="292686272"/>
      </c:barChar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Sheet1!$A$2:$A$6</c:f>
              <c:strCache>
                <c:ptCount val="5"/>
                <c:pt idx="0">
                  <c:v>Others</c:v>
                </c:pt>
                <c:pt idx="1">
                  <c:v>Restaurant</c:v>
                </c:pt>
                <c:pt idx="2">
                  <c:v>At a wedding or other parties</c:v>
                </c:pt>
                <c:pt idx="3">
                  <c:v>School cafeteria</c:v>
                </c:pt>
                <c:pt idx="4">
                  <c:v>Home</c:v>
                </c:pt>
              </c:strCache>
            </c:strRef>
          </c:cat>
          <c:val>
            <c:numRef>
              <c:f>Sheet1!$B$2:$B$6</c:f>
              <c:numCache>
                <c:formatCode>General</c:formatCode>
                <c:ptCount val="5"/>
                <c:pt idx="0">
                  <c:v>7</c:v>
                </c:pt>
                <c:pt idx="1">
                  <c:v>80</c:v>
                </c:pt>
                <c:pt idx="2">
                  <c:v>122</c:v>
                </c:pt>
                <c:pt idx="3">
                  <c:v>57</c:v>
                </c:pt>
                <c:pt idx="4">
                  <c:v>105</c:v>
                </c:pt>
              </c:numCache>
            </c:numRef>
          </c:val>
          <c:extLst>
            <c:ext xmlns:c16="http://schemas.microsoft.com/office/drawing/2014/chart" uri="{C3380CC4-5D6E-409C-BE32-E72D297353CC}">
              <c16:uniqueId val="{00000000-0C3B-3E4A-BDDE-A95303DA3EB9}"/>
            </c:ext>
          </c:extLst>
        </c:ser>
        <c:dLbls>
          <c:showLegendKey val="0"/>
          <c:showVal val="0"/>
          <c:showCatName val="0"/>
          <c:showSerName val="0"/>
          <c:showPercent val="0"/>
          <c:showBubbleSize val="0"/>
        </c:dLbls>
        <c:gapWidth val="240"/>
        <c:overlap val="8"/>
        <c:axId val="425859264"/>
        <c:axId val="423838944"/>
      </c:barChart>
      <c:catAx>
        <c:axId val="292861648"/>
        <c:scaling>
          <c:orientation val="minMax"/>
        </c:scaling>
        <c:delete val="0"/>
        <c:axPos val="l"/>
        <c:numFmt formatCode="General" sourceLinked="1"/>
        <c:majorTickMark val="none"/>
        <c:minorTickMark val="none"/>
        <c:tickLblPos val="nextTo"/>
        <c:spPr>
          <a:noFill/>
          <a:ln w="4127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ja-JP"/>
          </a:p>
        </c:txPr>
        <c:crossAx val="292686272"/>
        <c:crosses val="autoZero"/>
        <c:auto val="1"/>
        <c:lblAlgn val="ctr"/>
        <c:lblOffset val="100"/>
        <c:noMultiLvlLbl val="0"/>
      </c:catAx>
      <c:valAx>
        <c:axId val="292686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92861648"/>
        <c:crosses val="autoZero"/>
        <c:crossBetween val="between"/>
      </c:valAx>
      <c:valAx>
        <c:axId val="423838944"/>
        <c:scaling>
          <c:orientation val="minMax"/>
        </c:scaling>
        <c:delete val="0"/>
        <c:axPos val="t"/>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25859264"/>
        <c:crosses val="max"/>
        <c:crossBetween val="between"/>
      </c:valAx>
      <c:catAx>
        <c:axId val="425859264"/>
        <c:scaling>
          <c:orientation val="minMax"/>
        </c:scaling>
        <c:delete val="1"/>
        <c:axPos val="l"/>
        <c:numFmt formatCode="General" sourceLinked="1"/>
        <c:majorTickMark val="out"/>
        <c:minorTickMark val="none"/>
        <c:tickLblPos val="nextTo"/>
        <c:crossAx val="4238389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5">
                <a:lumMod val="0"/>
                <a:lumOff val="100000"/>
              </a:schemeClr>
            </a:gs>
            <a:gs pos="22000">
              <a:schemeClr val="accent5">
                <a:lumMod val="0"/>
                <a:lumOff val="100000"/>
              </a:schemeClr>
            </a:gs>
            <a:gs pos="85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2861-9EAF-4679-8113-2A3EC14FE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F3C0F1-8043-4F52-B288-87669438885F}"/>
              </a:ext>
            </a:extLst>
          </p:cNvPr>
          <p:cNvSpPr>
            <a:spLocks noGrp="1"/>
          </p:cNvSpPr>
          <p:nvPr>
            <p:ph type="subTitle" idx="1"/>
          </p:nvPr>
        </p:nvSpPr>
        <p:spPr>
          <a:xfrm>
            <a:off x="1362075" y="327739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82477-FB25-4194-AF61-37A6F2CE465F}"/>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B39E6527-BE6C-4E0C-A8BD-4E2D9754F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3BF08-DBBA-4B5F-B43B-CBB6B2858B83}"/>
              </a:ext>
            </a:extLst>
          </p:cNvPr>
          <p:cNvSpPr>
            <a:spLocks noGrp="1"/>
          </p:cNvSpPr>
          <p:nvPr>
            <p:ph type="sldNum" sz="quarter" idx="12"/>
          </p:nvPr>
        </p:nvSpPr>
        <p:spPr/>
        <p:txBody>
          <a:bodyPr/>
          <a:lstStyle/>
          <a:p>
            <a:fld id="{17441E94-7C24-4667-BF8E-6F8D00775BEE}" type="slidenum">
              <a:rPr lang="en-GB" smtClean="0"/>
              <a:t>‹#›</a:t>
            </a:fld>
            <a:endParaRPr lang="en-GB"/>
          </a:p>
        </p:txBody>
      </p:sp>
      <p:pic>
        <p:nvPicPr>
          <p:cNvPr id="10" name="Picture 9">
            <a:extLst>
              <a:ext uri="{FF2B5EF4-FFF2-40B4-BE49-F238E27FC236}">
                <a16:creationId xmlns:a16="http://schemas.microsoft.com/office/drawing/2014/main" id="{DCCB09E0-CBE1-41EF-A788-05EE80633A9B}"/>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37793" y="3037739"/>
            <a:ext cx="3333750" cy="2181225"/>
          </a:xfrm>
          <a:prstGeom prst="rect">
            <a:avLst/>
          </a:prstGeom>
        </p:spPr>
      </p:pic>
      <p:pic>
        <p:nvPicPr>
          <p:cNvPr id="12" name="Picture 11">
            <a:extLst>
              <a:ext uri="{FF2B5EF4-FFF2-40B4-BE49-F238E27FC236}">
                <a16:creationId xmlns:a16="http://schemas.microsoft.com/office/drawing/2014/main" id="{9C92AD6A-710C-40AC-83D3-34B491825110}"/>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3130" b="97914" l="1741" r="98259">
                        <a14:foregroundMark x1="11692" y1="9687" x2="11692" y2="9687"/>
                        <a14:foregroundMark x1="14428" y1="6557" x2="14428" y2="6557"/>
                        <a14:foregroundMark x1="14428" y1="6557" x2="14428" y2="6557"/>
                        <a14:foregroundMark x1="10199" y1="10730" x2="10199" y2="10730"/>
                        <a14:foregroundMark x1="4478" y1="8793" x2="4478" y2="8793"/>
                        <a14:foregroundMark x1="51244" y1="50820" x2="51244" y2="50820"/>
                        <a14:foregroundMark x1="50498" y1="40835" x2="50498" y2="40835"/>
                        <a14:foregroundMark x1="62935" y1="35022" x2="62935" y2="35022"/>
                        <a14:foregroundMark x1="55721" y1="18182" x2="55721" y2="18182"/>
                        <a14:foregroundMark x1="75373" y1="4322" x2="75373" y2="4322"/>
                        <a14:foregroundMark x1="63184" y1="4322" x2="63184" y2="4322"/>
                        <a14:foregroundMark x1="52239" y1="3130" x2="52239" y2="3130"/>
                        <a14:foregroundMark x1="35323" y1="5663" x2="35323" y2="5663"/>
                        <a14:foregroundMark x1="18159" y1="20715" x2="18159" y2="20715"/>
                        <a14:foregroundMark x1="36816" y1="19970" x2="36816" y2="19970"/>
                        <a14:foregroundMark x1="39055" y1="29806" x2="39055" y2="29806"/>
                        <a14:foregroundMark x1="26866" y1="32936" x2="26866" y2="32936"/>
                        <a14:foregroundMark x1="27612" y1="39344" x2="27612" y2="39344"/>
                        <a14:foregroundMark x1="33582" y1="46349" x2="33582" y2="46349"/>
                        <a14:foregroundMark x1="68159" y1="40686" x2="68159" y2="40686"/>
                        <a14:foregroundMark x1="68905" y1="44709" x2="68905" y2="44709"/>
                        <a14:foregroundMark x1="21144" y1="6557" x2="21144" y2="6557"/>
                        <a14:foregroundMark x1="42040" y1="51565" x2="42040" y2="51565"/>
                        <a14:foregroundMark x1="42040" y1="51565" x2="42040" y2="51565"/>
                        <a14:foregroundMark x1="41294" y1="51267" x2="41294" y2="51267"/>
                        <a14:foregroundMark x1="60199" y1="92846" x2="60199" y2="92846"/>
                        <a14:foregroundMark x1="62189" y1="96572" x2="62189" y2="96572"/>
                        <a14:foregroundMark x1="65920" y1="95976" x2="65920" y2="95976"/>
                        <a14:foregroundMark x1="91294" y1="91505" x2="91294" y2="91505"/>
                        <a14:foregroundMark x1="93284" y1="86289" x2="93284" y2="86289"/>
                        <a14:foregroundMark x1="5970" y1="90164" x2="5970" y2="90164"/>
                        <a14:foregroundMark x1="2736" y1="84501" x2="2736" y2="84501"/>
                        <a14:foregroundMark x1="21642" y1="94635" x2="21642" y2="94635"/>
                        <a14:foregroundMark x1="21642" y1="94635" x2="21642" y2="94635"/>
                        <a14:foregroundMark x1="27612" y1="95380" x2="27612" y2="95380"/>
                        <a14:foregroundMark x1="32587" y1="95380" x2="32587" y2="95380"/>
                        <a14:foregroundMark x1="35323" y1="95380" x2="35323" y2="95380"/>
                        <a14:foregroundMark x1="37811" y1="93294" x2="37811" y2="93294"/>
                        <a14:foregroundMark x1="37811" y1="93294" x2="37811" y2="93294"/>
                        <a14:foregroundMark x1="42537" y1="95082" x2="42537" y2="95082"/>
                        <a14:foregroundMark x1="46517" y1="95529" x2="46517" y2="95529"/>
                        <a14:foregroundMark x1="70896" y1="95976" x2="70896" y2="95976"/>
                        <a14:foregroundMark x1="70896" y1="95976" x2="70896" y2="95976"/>
                        <a14:foregroundMark x1="70896" y1="95976" x2="70896" y2="95976"/>
                        <a14:foregroundMark x1="70896" y1="95976" x2="70896" y2="95976"/>
                        <a14:foregroundMark x1="70896" y1="95976" x2="70896" y2="95976"/>
                        <a14:foregroundMark x1="70896" y1="95976" x2="70896" y2="95976"/>
                        <a14:foregroundMark x1="78358" y1="96572" x2="78358" y2="96572"/>
                        <a14:foregroundMark x1="74627" y1="95976" x2="74627" y2="95976"/>
                        <a14:foregroundMark x1="60945" y1="95976" x2="60945" y2="95976"/>
                        <a14:foregroundMark x1="55721" y1="96274" x2="55721" y2="96274"/>
                        <a14:foregroundMark x1="53483" y1="97914" x2="53483" y2="97914"/>
                        <a14:foregroundMark x1="20896" y1="94486" x2="20896" y2="94486"/>
                        <a14:foregroundMark x1="16915" y1="94039" x2="16915" y2="94039"/>
                        <a14:foregroundMark x1="16915" y1="94039" x2="16915" y2="94039"/>
                        <a14:foregroundMark x1="11692" y1="93592" x2="11692" y2="93592"/>
                        <a14:foregroundMark x1="80348" y1="95529" x2="80348" y2="95529"/>
                        <a14:foregroundMark x1="83333" y1="94039" x2="83333" y2="94039"/>
                        <a14:foregroundMark x1="97015" y1="89419" x2="97015" y2="89419"/>
                        <a14:foregroundMark x1="98507" y1="87481" x2="98507" y2="87481"/>
                        <a14:foregroundMark x1="98507" y1="85991" x2="98507" y2="85991"/>
                        <a14:foregroundMark x1="2985" y1="85842" x2="2985" y2="85842"/>
                        <a14:foregroundMark x1="2985" y1="85842" x2="2985" y2="85842"/>
                        <a14:foregroundMark x1="1741" y1="87183" x2="1741" y2="87183"/>
                        <a14:foregroundMark x1="73881" y1="77645" x2="73881" y2="77645"/>
                        <a14:foregroundMark x1="42537" y1="18331" x2="42537" y2="18331"/>
                        <a14:foregroundMark x1="42537" y1="18331" x2="42537" y2="18331"/>
                        <a14:foregroundMark x1="42537" y1="18331" x2="42537" y2="18331"/>
                        <a14:foregroundMark x1="42537" y1="18182" x2="42537" y2="18182"/>
                        <a14:foregroundMark x1="43532" y1="11773" x2="43532" y2="11773"/>
                        <a14:foregroundMark x1="43532" y1="11773" x2="43532" y2="11773"/>
                        <a14:foregroundMark x1="42040" y1="12668" x2="42040" y2="12668"/>
                        <a14:foregroundMark x1="73134" y1="12221" x2="73134" y2="12221"/>
                        <a14:foregroundMark x1="39801" y1="52161" x2="39801" y2="52161"/>
                      </a14:backgroundRemoval>
                    </a14:imgEffect>
                  </a14:imgLayer>
                </a14:imgProps>
              </a:ext>
              <a:ext uri="{28A0092B-C50C-407E-A947-70E740481C1C}">
                <a14:useLocalDpi xmlns:a14="http://schemas.microsoft.com/office/drawing/2010/main" val="0"/>
              </a:ext>
            </a:extLst>
          </a:blip>
          <a:stretch>
            <a:fillRect/>
          </a:stretch>
        </p:blipFill>
        <p:spPr>
          <a:xfrm>
            <a:off x="0" y="466725"/>
            <a:ext cx="3829050" cy="6391275"/>
          </a:xfrm>
          <a:prstGeom prst="rect">
            <a:avLst/>
          </a:prstGeom>
        </p:spPr>
      </p:pic>
    </p:spTree>
    <p:extLst>
      <p:ext uri="{BB962C8B-B14F-4D97-AF65-F5344CB8AC3E}">
        <p14:creationId xmlns:p14="http://schemas.microsoft.com/office/powerpoint/2010/main" val="46663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2323-9B1D-4408-BC2B-A60B98AA41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88D607-6DE5-456C-9D60-ECC2FA77B614}"/>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4" name="Footer Placeholder 3">
            <a:extLst>
              <a:ext uri="{FF2B5EF4-FFF2-40B4-BE49-F238E27FC236}">
                <a16:creationId xmlns:a16="http://schemas.microsoft.com/office/drawing/2014/main" id="{BCA4DF10-D80D-46B8-896C-1F2B9E128B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C010B70-4E25-4EFD-AB2C-1BDC361F1EC9}"/>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215703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57FA83-69C9-42A7-B639-EC354B0308EC}"/>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3" name="Footer Placeholder 2">
            <a:extLst>
              <a:ext uri="{FF2B5EF4-FFF2-40B4-BE49-F238E27FC236}">
                <a16:creationId xmlns:a16="http://schemas.microsoft.com/office/drawing/2014/main" id="{CA760501-601F-48A6-831E-7D31280D81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61C488-0FBF-4B1E-8E13-3B904501A923}"/>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8649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FA63-D3E4-4A78-8A53-DBC954A917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ED9F05-1D46-4537-B0D8-8980F3B58A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1FFBBE-DAA1-4D0D-9B09-B536465CE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539AF-7680-48BF-9FC1-F753AA492422}"/>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6" name="Footer Placeholder 5">
            <a:extLst>
              <a:ext uri="{FF2B5EF4-FFF2-40B4-BE49-F238E27FC236}">
                <a16:creationId xmlns:a16="http://schemas.microsoft.com/office/drawing/2014/main" id="{C4586BD9-495B-46A1-B664-130267DA30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A03D58-8484-4BFA-8889-AEC34D21170A}"/>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252430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B65F-0C11-4C67-80C9-D83A8C1D0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F878C5-B6EC-4A8A-9530-F8B0960A7D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A10197-29F4-428D-B083-51EA0CBD2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AA558-0FA3-4FE2-AF5C-BFB913948952}"/>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6" name="Footer Placeholder 5">
            <a:extLst>
              <a:ext uri="{FF2B5EF4-FFF2-40B4-BE49-F238E27FC236}">
                <a16:creationId xmlns:a16="http://schemas.microsoft.com/office/drawing/2014/main" id="{399EA9D0-DF6C-40A0-9521-A7D8C39CEC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F6A9B7-B101-4580-8247-5AF81ECC8AA5}"/>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2214789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4216-5B4D-435E-87C5-05A52EB917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02AAE7-DA0E-436E-8A0D-5450E162D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BCB36-F5A5-46BD-84A4-3024154230C8}"/>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DE99691A-B905-428B-8CA6-0B03FB6545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CBD8D1-0CD2-4A67-AB17-24529DB3C5C3}"/>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707719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3D3263-0C10-4094-B343-6E7BBAC32B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5E943E-E3E2-4BA9-9AE9-9429149700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A35AEA-8BD3-4EDC-AC76-F9EEBA0243CA}"/>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5E449B2F-FB1C-4893-9A11-A6CCA3256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5AEE6A-7868-48EA-8482-47C87BF12FBA}"/>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30156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5">
                <a:lumMod val="0"/>
                <a:lumOff val="100000"/>
              </a:schemeClr>
            </a:gs>
            <a:gs pos="22000">
              <a:schemeClr val="accent5">
                <a:lumMod val="0"/>
                <a:lumOff val="100000"/>
              </a:schemeClr>
            </a:gs>
            <a:gs pos="85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2861-9EAF-4679-8113-2A3EC14FE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F3C0F1-8043-4F52-B288-87669438885F}"/>
              </a:ext>
            </a:extLst>
          </p:cNvPr>
          <p:cNvSpPr>
            <a:spLocks noGrp="1"/>
          </p:cNvSpPr>
          <p:nvPr>
            <p:ph type="subTitle" idx="1"/>
          </p:nvPr>
        </p:nvSpPr>
        <p:spPr>
          <a:xfrm>
            <a:off x="1362075" y="327739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82477-FB25-4194-AF61-37A6F2CE465F}"/>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B39E6527-BE6C-4E0C-A8BD-4E2D9754F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3BF08-DBBA-4B5F-B43B-CBB6B2858B83}"/>
              </a:ext>
            </a:extLst>
          </p:cNvPr>
          <p:cNvSpPr>
            <a:spLocks noGrp="1"/>
          </p:cNvSpPr>
          <p:nvPr>
            <p:ph type="sldNum" sz="quarter" idx="12"/>
          </p:nvPr>
        </p:nvSpPr>
        <p:spPr/>
        <p:txBody>
          <a:bodyPr/>
          <a:lstStyle/>
          <a:p>
            <a:fld id="{17441E94-7C24-4667-BF8E-6F8D00775BEE}" type="slidenum">
              <a:rPr lang="en-GB" smtClean="0"/>
              <a:t>‹#›</a:t>
            </a:fld>
            <a:endParaRPr lang="en-GB"/>
          </a:p>
        </p:txBody>
      </p:sp>
      <p:pic>
        <p:nvPicPr>
          <p:cNvPr id="10" name="Picture 9">
            <a:extLst>
              <a:ext uri="{FF2B5EF4-FFF2-40B4-BE49-F238E27FC236}">
                <a16:creationId xmlns:a16="http://schemas.microsoft.com/office/drawing/2014/main" id="{DCCB09E0-CBE1-41EF-A788-05EE80633A9B}"/>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37793" y="3037739"/>
            <a:ext cx="3333750" cy="2181225"/>
          </a:xfrm>
          <a:prstGeom prst="rect">
            <a:avLst/>
          </a:prstGeom>
        </p:spPr>
      </p:pic>
      <p:pic>
        <p:nvPicPr>
          <p:cNvPr id="12" name="Picture 11">
            <a:extLst>
              <a:ext uri="{FF2B5EF4-FFF2-40B4-BE49-F238E27FC236}">
                <a16:creationId xmlns:a16="http://schemas.microsoft.com/office/drawing/2014/main" id="{9C92AD6A-710C-40AC-83D3-34B491825110}"/>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3130" b="97914" l="1741" r="98259">
                        <a14:foregroundMark x1="11692" y1="9687" x2="11692" y2="9687"/>
                        <a14:foregroundMark x1="14428" y1="6557" x2="14428" y2="6557"/>
                        <a14:foregroundMark x1="14428" y1="6557" x2="14428" y2="6557"/>
                        <a14:foregroundMark x1="10199" y1="10730" x2="10199" y2="10730"/>
                        <a14:foregroundMark x1="4478" y1="8793" x2="4478" y2="8793"/>
                        <a14:foregroundMark x1="51244" y1="50820" x2="51244" y2="50820"/>
                        <a14:foregroundMark x1="50498" y1="40835" x2="50498" y2="40835"/>
                        <a14:foregroundMark x1="62935" y1="35022" x2="62935" y2="35022"/>
                        <a14:foregroundMark x1="55721" y1="18182" x2="55721" y2="18182"/>
                        <a14:foregroundMark x1="75373" y1="4322" x2="75373" y2="4322"/>
                        <a14:foregroundMark x1="63184" y1="4322" x2="63184" y2="4322"/>
                        <a14:foregroundMark x1="52239" y1="3130" x2="52239" y2="3130"/>
                        <a14:foregroundMark x1="35323" y1="5663" x2="35323" y2="5663"/>
                        <a14:foregroundMark x1="18159" y1="20715" x2="18159" y2="20715"/>
                        <a14:foregroundMark x1="36816" y1="19970" x2="36816" y2="19970"/>
                        <a14:foregroundMark x1="39055" y1="29806" x2="39055" y2="29806"/>
                        <a14:foregroundMark x1="26866" y1="32936" x2="26866" y2="32936"/>
                        <a14:foregroundMark x1="27612" y1="39344" x2="27612" y2="39344"/>
                        <a14:foregroundMark x1="33582" y1="46349" x2="33582" y2="46349"/>
                        <a14:foregroundMark x1="68159" y1="40686" x2="68159" y2="40686"/>
                        <a14:foregroundMark x1="68905" y1="44709" x2="68905" y2="44709"/>
                        <a14:foregroundMark x1="21144" y1="6557" x2="21144" y2="6557"/>
                        <a14:foregroundMark x1="42040" y1="51565" x2="42040" y2="51565"/>
                        <a14:foregroundMark x1="42040" y1="51565" x2="42040" y2="51565"/>
                        <a14:foregroundMark x1="41294" y1="51267" x2="41294" y2="51267"/>
                        <a14:foregroundMark x1="60199" y1="92846" x2="60199" y2="92846"/>
                        <a14:foregroundMark x1="62189" y1="96572" x2="62189" y2="96572"/>
                        <a14:foregroundMark x1="65920" y1="95976" x2="65920" y2="95976"/>
                        <a14:foregroundMark x1="91294" y1="91505" x2="91294" y2="91505"/>
                        <a14:foregroundMark x1="93284" y1="86289" x2="93284" y2="86289"/>
                        <a14:foregroundMark x1="5970" y1="90164" x2="5970" y2="90164"/>
                        <a14:foregroundMark x1="2736" y1="84501" x2="2736" y2="84501"/>
                        <a14:foregroundMark x1="21642" y1="94635" x2="21642" y2="94635"/>
                        <a14:foregroundMark x1="21642" y1="94635" x2="21642" y2="94635"/>
                        <a14:foregroundMark x1="27612" y1="95380" x2="27612" y2="95380"/>
                        <a14:foregroundMark x1="32587" y1="95380" x2="32587" y2="95380"/>
                        <a14:foregroundMark x1="35323" y1="95380" x2="35323" y2="95380"/>
                        <a14:foregroundMark x1="37811" y1="93294" x2="37811" y2="93294"/>
                        <a14:foregroundMark x1="37811" y1="93294" x2="37811" y2="93294"/>
                        <a14:foregroundMark x1="42537" y1="95082" x2="42537" y2="95082"/>
                        <a14:foregroundMark x1="46517" y1="95529" x2="46517" y2="95529"/>
                        <a14:foregroundMark x1="70896" y1="95976" x2="70896" y2="95976"/>
                        <a14:foregroundMark x1="70896" y1="95976" x2="70896" y2="95976"/>
                        <a14:foregroundMark x1="70896" y1="95976" x2="70896" y2="95976"/>
                        <a14:foregroundMark x1="70896" y1="95976" x2="70896" y2="95976"/>
                        <a14:foregroundMark x1="70896" y1="95976" x2="70896" y2="95976"/>
                        <a14:foregroundMark x1="70896" y1="95976" x2="70896" y2="95976"/>
                        <a14:foregroundMark x1="78358" y1="96572" x2="78358" y2="96572"/>
                        <a14:foregroundMark x1="74627" y1="95976" x2="74627" y2="95976"/>
                        <a14:foregroundMark x1="60945" y1="95976" x2="60945" y2="95976"/>
                        <a14:foregroundMark x1="55721" y1="96274" x2="55721" y2="96274"/>
                        <a14:foregroundMark x1="53483" y1="97914" x2="53483" y2="97914"/>
                        <a14:foregroundMark x1="20896" y1="94486" x2="20896" y2="94486"/>
                        <a14:foregroundMark x1="16915" y1="94039" x2="16915" y2="94039"/>
                        <a14:foregroundMark x1="16915" y1="94039" x2="16915" y2="94039"/>
                        <a14:foregroundMark x1="11692" y1="93592" x2="11692" y2="93592"/>
                        <a14:foregroundMark x1="80348" y1="95529" x2="80348" y2="95529"/>
                        <a14:foregroundMark x1="83333" y1="94039" x2="83333" y2="94039"/>
                        <a14:foregroundMark x1="97015" y1="89419" x2="97015" y2="89419"/>
                        <a14:foregroundMark x1="98507" y1="87481" x2="98507" y2="87481"/>
                        <a14:foregroundMark x1="98507" y1="85991" x2="98507" y2="85991"/>
                        <a14:foregroundMark x1="2985" y1="85842" x2="2985" y2="85842"/>
                        <a14:foregroundMark x1="2985" y1="85842" x2="2985" y2="85842"/>
                        <a14:foregroundMark x1="1741" y1="87183" x2="1741" y2="87183"/>
                        <a14:foregroundMark x1="73881" y1="77645" x2="73881" y2="77645"/>
                        <a14:foregroundMark x1="42537" y1="18331" x2="42537" y2="18331"/>
                        <a14:foregroundMark x1="42537" y1="18331" x2="42537" y2="18331"/>
                        <a14:foregroundMark x1="42537" y1="18331" x2="42537" y2="18331"/>
                        <a14:foregroundMark x1="42537" y1="18182" x2="42537" y2="18182"/>
                        <a14:foregroundMark x1="43532" y1="11773" x2="43532" y2="11773"/>
                        <a14:foregroundMark x1="43532" y1="11773" x2="43532" y2="11773"/>
                        <a14:foregroundMark x1="42040" y1="12668" x2="42040" y2="12668"/>
                        <a14:foregroundMark x1="73134" y1="12221" x2="73134" y2="12221"/>
                        <a14:foregroundMark x1="39801" y1="52161" x2="39801" y2="52161"/>
                      </a14:backgroundRemoval>
                    </a14:imgEffect>
                  </a14:imgLayer>
                </a14:imgProps>
              </a:ext>
              <a:ext uri="{28A0092B-C50C-407E-A947-70E740481C1C}">
                <a14:useLocalDpi xmlns:a14="http://schemas.microsoft.com/office/drawing/2010/main" val="0"/>
              </a:ext>
            </a:extLst>
          </a:blip>
          <a:stretch>
            <a:fillRect/>
          </a:stretch>
        </p:blipFill>
        <p:spPr>
          <a:xfrm>
            <a:off x="0" y="466725"/>
            <a:ext cx="3829050" cy="6391275"/>
          </a:xfrm>
          <a:prstGeom prst="rect">
            <a:avLst/>
          </a:prstGeom>
        </p:spPr>
      </p:pic>
    </p:spTree>
    <p:extLst>
      <p:ext uri="{BB962C8B-B14F-4D97-AF65-F5344CB8AC3E}">
        <p14:creationId xmlns:p14="http://schemas.microsoft.com/office/powerpoint/2010/main" val="256779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EA8F-8005-45E8-B8A8-23CA0C8249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35A472-72CE-4389-8951-1CBF2546E474}"/>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4" name="Footer Placeholder 3">
            <a:extLst>
              <a:ext uri="{FF2B5EF4-FFF2-40B4-BE49-F238E27FC236}">
                <a16:creationId xmlns:a16="http://schemas.microsoft.com/office/drawing/2014/main" id="{E5B4E6CD-D2CD-4F70-BC1F-D3395A09EE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C7B9D-3C64-40BF-83F6-688FBCAC2DF8}"/>
              </a:ext>
            </a:extLst>
          </p:cNvPr>
          <p:cNvSpPr>
            <a:spLocks noGrp="1"/>
          </p:cNvSpPr>
          <p:nvPr>
            <p:ph type="sldNum" sz="quarter" idx="12"/>
          </p:nvPr>
        </p:nvSpPr>
        <p:spPr/>
        <p:txBody>
          <a:bodyPr/>
          <a:lstStyle/>
          <a:p>
            <a:fld id="{17441E94-7C24-4667-BF8E-6F8D00775BEE}" type="slidenum">
              <a:rPr lang="en-GB" smtClean="0"/>
              <a:t>‹#›</a:t>
            </a:fld>
            <a:endParaRPr lang="en-GB"/>
          </a:p>
        </p:txBody>
      </p:sp>
      <p:pic>
        <p:nvPicPr>
          <p:cNvPr id="7" name="Picture 6">
            <a:extLst>
              <a:ext uri="{FF2B5EF4-FFF2-40B4-BE49-F238E27FC236}">
                <a16:creationId xmlns:a16="http://schemas.microsoft.com/office/drawing/2014/main" id="{DCF1212E-CE04-4EE2-A842-67FF5B05B2A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3130" b="97914" l="1741" r="98259">
                        <a14:foregroundMark x1="11692" y1="9687" x2="11692" y2="9687"/>
                        <a14:foregroundMark x1="14428" y1="6557" x2="14428" y2="6557"/>
                        <a14:foregroundMark x1="14428" y1="6557" x2="14428" y2="6557"/>
                        <a14:foregroundMark x1="10199" y1="10730" x2="10199" y2="10730"/>
                        <a14:foregroundMark x1="4478" y1="8793" x2="4478" y2="8793"/>
                        <a14:foregroundMark x1="51244" y1="50820" x2="51244" y2="50820"/>
                        <a14:foregroundMark x1="50498" y1="40835" x2="50498" y2="40835"/>
                        <a14:foregroundMark x1="62935" y1="35022" x2="62935" y2="35022"/>
                        <a14:foregroundMark x1="55721" y1="18182" x2="55721" y2="18182"/>
                        <a14:foregroundMark x1="75373" y1="4322" x2="75373" y2="4322"/>
                        <a14:foregroundMark x1="63184" y1="4322" x2="63184" y2="4322"/>
                        <a14:foregroundMark x1="52239" y1="3130" x2="52239" y2="3130"/>
                        <a14:foregroundMark x1="35323" y1="5663" x2="35323" y2="5663"/>
                        <a14:foregroundMark x1="18159" y1="20715" x2="18159" y2="20715"/>
                        <a14:foregroundMark x1="36816" y1="19970" x2="36816" y2="19970"/>
                        <a14:foregroundMark x1="39055" y1="29806" x2="39055" y2="29806"/>
                        <a14:foregroundMark x1="26866" y1="32936" x2="26866" y2="32936"/>
                        <a14:foregroundMark x1="27612" y1="39344" x2="27612" y2="39344"/>
                        <a14:foregroundMark x1="33582" y1="46349" x2="33582" y2="46349"/>
                        <a14:foregroundMark x1="68159" y1="40686" x2="68159" y2="40686"/>
                        <a14:foregroundMark x1="68905" y1="44709" x2="68905" y2="44709"/>
                        <a14:foregroundMark x1="21144" y1="6557" x2="21144" y2="6557"/>
                        <a14:foregroundMark x1="42040" y1="51565" x2="42040" y2="51565"/>
                        <a14:foregroundMark x1="42040" y1="51565" x2="42040" y2="51565"/>
                        <a14:foregroundMark x1="41294" y1="51267" x2="41294" y2="51267"/>
                        <a14:foregroundMark x1="60199" y1="92846" x2="60199" y2="92846"/>
                        <a14:foregroundMark x1="62189" y1="96572" x2="62189" y2="96572"/>
                        <a14:foregroundMark x1="65920" y1="95976" x2="65920" y2="95976"/>
                        <a14:foregroundMark x1="91294" y1="91505" x2="91294" y2="91505"/>
                        <a14:foregroundMark x1="93284" y1="86289" x2="93284" y2="86289"/>
                        <a14:foregroundMark x1="5970" y1="90164" x2="5970" y2="90164"/>
                        <a14:foregroundMark x1="2736" y1="84501" x2="2736" y2="84501"/>
                        <a14:foregroundMark x1="21642" y1="94635" x2="21642" y2="94635"/>
                        <a14:foregroundMark x1="21642" y1="94635" x2="21642" y2="94635"/>
                        <a14:foregroundMark x1="27612" y1="95380" x2="27612" y2="95380"/>
                        <a14:foregroundMark x1="32587" y1="95380" x2="32587" y2="95380"/>
                        <a14:foregroundMark x1="35323" y1="95380" x2="35323" y2="95380"/>
                        <a14:foregroundMark x1="37811" y1="93294" x2="37811" y2="93294"/>
                        <a14:foregroundMark x1="37811" y1="93294" x2="37811" y2="93294"/>
                        <a14:foregroundMark x1="42537" y1="95082" x2="42537" y2="95082"/>
                        <a14:foregroundMark x1="46517" y1="95529" x2="46517" y2="95529"/>
                        <a14:foregroundMark x1="70896" y1="95976" x2="70896" y2="95976"/>
                        <a14:foregroundMark x1="70896" y1="95976" x2="70896" y2="95976"/>
                        <a14:foregroundMark x1="70896" y1="95976" x2="70896" y2="95976"/>
                        <a14:foregroundMark x1="70896" y1="95976" x2="70896" y2="95976"/>
                        <a14:foregroundMark x1="70896" y1="95976" x2="70896" y2="95976"/>
                        <a14:foregroundMark x1="70896" y1="95976" x2="70896" y2="95976"/>
                        <a14:foregroundMark x1="78358" y1="96572" x2="78358" y2="96572"/>
                        <a14:foregroundMark x1="74627" y1="95976" x2="74627" y2="95976"/>
                        <a14:foregroundMark x1="60945" y1="95976" x2="60945" y2="95976"/>
                        <a14:foregroundMark x1="55721" y1="96274" x2="55721" y2="96274"/>
                        <a14:foregroundMark x1="53483" y1="97914" x2="53483" y2="97914"/>
                        <a14:foregroundMark x1="20896" y1="94486" x2="20896" y2="94486"/>
                        <a14:foregroundMark x1="16915" y1="94039" x2="16915" y2="94039"/>
                        <a14:foregroundMark x1="16915" y1="94039" x2="16915" y2="94039"/>
                        <a14:foregroundMark x1="11692" y1="93592" x2="11692" y2="93592"/>
                        <a14:foregroundMark x1="80348" y1="95529" x2="80348" y2="95529"/>
                        <a14:foregroundMark x1="83333" y1="94039" x2="83333" y2="94039"/>
                        <a14:foregroundMark x1="97015" y1="89419" x2="97015" y2="89419"/>
                        <a14:foregroundMark x1="98507" y1="87481" x2="98507" y2="87481"/>
                        <a14:foregroundMark x1="98507" y1="85991" x2="98507" y2="85991"/>
                        <a14:foregroundMark x1="2985" y1="85842" x2="2985" y2="85842"/>
                        <a14:foregroundMark x1="2985" y1="85842" x2="2985" y2="85842"/>
                        <a14:foregroundMark x1="1741" y1="87183" x2="1741" y2="87183"/>
                        <a14:foregroundMark x1="73881" y1="77645" x2="73881" y2="77645"/>
                        <a14:foregroundMark x1="42537" y1="18331" x2="42537" y2="18331"/>
                        <a14:foregroundMark x1="42537" y1="18331" x2="42537" y2="18331"/>
                        <a14:foregroundMark x1="42537" y1="18331" x2="42537" y2="18331"/>
                        <a14:foregroundMark x1="42537" y1="18182" x2="42537" y2="18182"/>
                        <a14:foregroundMark x1="43532" y1="11773" x2="43532" y2="11773"/>
                        <a14:foregroundMark x1="43532" y1="11773" x2="43532" y2="11773"/>
                        <a14:foregroundMark x1="42040" y1="12668" x2="42040" y2="12668"/>
                        <a14:foregroundMark x1="73134" y1="12221" x2="73134" y2="12221"/>
                        <a14:foregroundMark x1="39801" y1="52161" x2="39801" y2="52161"/>
                      </a14:backgroundRemoval>
                    </a14:imgEffect>
                  </a14:imgLayer>
                </a14:imgProps>
              </a:ext>
              <a:ext uri="{28A0092B-C50C-407E-A947-70E740481C1C}">
                <a14:useLocalDpi xmlns:a14="http://schemas.microsoft.com/office/drawing/2010/main" val="0"/>
              </a:ext>
            </a:extLst>
          </a:blip>
          <a:stretch>
            <a:fillRect/>
          </a:stretch>
        </p:blipFill>
        <p:spPr>
          <a:xfrm>
            <a:off x="0" y="510269"/>
            <a:ext cx="3346445" cy="5585732"/>
          </a:xfrm>
          <a:prstGeom prst="rect">
            <a:avLst/>
          </a:prstGeom>
        </p:spPr>
      </p:pic>
    </p:spTree>
    <p:extLst>
      <p:ext uri="{BB962C8B-B14F-4D97-AF65-F5344CB8AC3E}">
        <p14:creationId xmlns:p14="http://schemas.microsoft.com/office/powerpoint/2010/main" val="320108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6D1D-E4A5-4DF5-8D56-EC4288DB54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B33D7D-F187-403D-80E5-5A2F12E9BA4D}"/>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4" name="Footer Placeholder 3">
            <a:extLst>
              <a:ext uri="{FF2B5EF4-FFF2-40B4-BE49-F238E27FC236}">
                <a16:creationId xmlns:a16="http://schemas.microsoft.com/office/drawing/2014/main" id="{DE066A92-4DEE-453E-9939-40B9901B0A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4BAB50-039C-49E7-8548-CC551A533C78}"/>
              </a:ext>
            </a:extLst>
          </p:cNvPr>
          <p:cNvSpPr>
            <a:spLocks noGrp="1"/>
          </p:cNvSpPr>
          <p:nvPr>
            <p:ph type="sldNum" sz="quarter" idx="12"/>
          </p:nvPr>
        </p:nvSpPr>
        <p:spPr/>
        <p:txBody>
          <a:bodyPr/>
          <a:lstStyle/>
          <a:p>
            <a:fld id="{17441E94-7C24-4667-BF8E-6F8D00775BEE}" type="slidenum">
              <a:rPr lang="en-GB" smtClean="0"/>
              <a:t>‹#›</a:t>
            </a:fld>
            <a:endParaRPr lang="en-GB"/>
          </a:p>
        </p:txBody>
      </p:sp>
      <p:pic>
        <p:nvPicPr>
          <p:cNvPr id="7" name="Picture 6">
            <a:extLst>
              <a:ext uri="{FF2B5EF4-FFF2-40B4-BE49-F238E27FC236}">
                <a16:creationId xmlns:a16="http://schemas.microsoft.com/office/drawing/2014/main" id="{44D08BDE-1D8E-4F12-B309-40B29B2073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389" y="4485431"/>
            <a:ext cx="2429691" cy="2053481"/>
          </a:xfrm>
          <a:prstGeom prst="rect">
            <a:avLst/>
          </a:prstGeom>
        </p:spPr>
      </p:pic>
      <p:sp>
        <p:nvSpPr>
          <p:cNvPr id="10" name="Frame 9">
            <a:extLst>
              <a:ext uri="{FF2B5EF4-FFF2-40B4-BE49-F238E27FC236}">
                <a16:creationId xmlns:a16="http://schemas.microsoft.com/office/drawing/2014/main" id="{E23D4568-477E-45AF-A4CD-C859D1F63428}"/>
              </a:ext>
            </a:extLst>
          </p:cNvPr>
          <p:cNvSpPr/>
          <p:nvPr userDrawn="1"/>
        </p:nvSpPr>
        <p:spPr>
          <a:xfrm>
            <a:off x="290285" y="136525"/>
            <a:ext cx="11611429" cy="6503761"/>
          </a:xfrm>
          <a:prstGeom prst="frame">
            <a:avLst>
              <a:gd name="adj1" fmla="val 1342"/>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8611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C315-6E9D-4641-80E0-545BBCB41B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C8935D-A6ED-4881-B0E9-8593DE21A18F}"/>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4" name="Footer Placeholder 3">
            <a:extLst>
              <a:ext uri="{FF2B5EF4-FFF2-40B4-BE49-F238E27FC236}">
                <a16:creationId xmlns:a16="http://schemas.microsoft.com/office/drawing/2014/main" id="{238A1564-4D16-4600-9717-194172B5BE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8E9F95-82C4-44B9-A335-4E1446F78F07}"/>
              </a:ext>
            </a:extLst>
          </p:cNvPr>
          <p:cNvSpPr>
            <a:spLocks noGrp="1"/>
          </p:cNvSpPr>
          <p:nvPr>
            <p:ph type="sldNum" sz="quarter" idx="12"/>
          </p:nvPr>
        </p:nvSpPr>
        <p:spPr/>
        <p:txBody>
          <a:bodyPr/>
          <a:lstStyle/>
          <a:p>
            <a:fld id="{17441E94-7C24-4667-BF8E-6F8D00775BEE}" type="slidenum">
              <a:rPr lang="en-GB" smtClean="0"/>
              <a:t>‹#›</a:t>
            </a:fld>
            <a:endParaRPr lang="en-GB"/>
          </a:p>
        </p:txBody>
      </p:sp>
      <p:sp>
        <p:nvSpPr>
          <p:cNvPr id="7" name="Frame 6">
            <a:extLst>
              <a:ext uri="{FF2B5EF4-FFF2-40B4-BE49-F238E27FC236}">
                <a16:creationId xmlns:a16="http://schemas.microsoft.com/office/drawing/2014/main" id="{15874092-CED6-46DD-9668-3523D0D138D0}"/>
              </a:ext>
            </a:extLst>
          </p:cNvPr>
          <p:cNvSpPr/>
          <p:nvPr userDrawn="1"/>
        </p:nvSpPr>
        <p:spPr>
          <a:xfrm>
            <a:off x="290285" y="136525"/>
            <a:ext cx="11611429" cy="6503761"/>
          </a:xfrm>
          <a:prstGeom prst="frame">
            <a:avLst>
              <a:gd name="adj1" fmla="val 1342"/>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9CD0D0B2-DD23-4FE0-B75A-70F275F4D4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 y="2991394"/>
            <a:ext cx="4142973" cy="3501481"/>
          </a:xfrm>
          <a:prstGeom prst="rect">
            <a:avLst/>
          </a:prstGeom>
        </p:spPr>
      </p:pic>
    </p:spTree>
    <p:extLst>
      <p:ext uri="{BB962C8B-B14F-4D97-AF65-F5344CB8AC3E}">
        <p14:creationId xmlns:p14="http://schemas.microsoft.com/office/powerpoint/2010/main" val="91233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32F2-771B-4D90-A620-341DB63B6D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DA282F-83A0-42FD-A0F7-DF8950F2E7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02A56B-E854-4AF2-BA40-68761BF98DDE}"/>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49CCB8FE-5355-4BE9-86CC-F789BA8F87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BDD3B0-FA66-4631-9501-1ED66EB6B86D}"/>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1029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6454-6426-4108-B151-76F671E4A2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8F5047-F5D0-4233-B259-E37156E26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A9E61-15D1-4855-B102-9742BFEC5F16}"/>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0B8FB6E3-23D4-40FD-A377-04C65D622A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9D2FF-61DF-42A7-A514-AF54F7E7EF55}"/>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197754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7B1F-3E7B-4178-9832-544BA334CE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2BC84A-414B-4164-8CCE-EB0AC49140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0F9582-FFFB-4419-8272-D2C98B740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F3AD39-0034-4087-AB25-070F4149C0E4}"/>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6" name="Footer Placeholder 5">
            <a:extLst>
              <a:ext uri="{FF2B5EF4-FFF2-40B4-BE49-F238E27FC236}">
                <a16:creationId xmlns:a16="http://schemas.microsoft.com/office/drawing/2014/main" id="{043561A0-890F-4611-A041-6DF40F8753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B42B9E-E274-4308-BD4B-C0797DCF3618}"/>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25036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AE92-1E5C-44D2-A9D6-8E4EC9F614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ADA953-B423-4BAB-95BF-4EA9C99F3D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CADA55-93F5-4F79-A911-912F135DE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CC1644-D847-4BBF-B684-796BD02F1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64BF7E-5668-41E8-89DF-5F3B9E846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1632B1-151B-4A0A-9DCD-F207E531A8E6}"/>
              </a:ext>
            </a:extLst>
          </p:cNvPr>
          <p:cNvSpPr>
            <a:spLocks noGrp="1"/>
          </p:cNvSpPr>
          <p:nvPr>
            <p:ph type="dt" sz="half" idx="10"/>
          </p:nvPr>
        </p:nvSpPr>
        <p:spPr/>
        <p:txBody>
          <a:bodyPr/>
          <a:lstStyle/>
          <a:p>
            <a:fld id="{18B2DB72-39E1-41F6-BACB-FE688C534A20}" type="datetimeFigureOut">
              <a:rPr lang="en-GB" smtClean="0"/>
              <a:t>03/11/2020</a:t>
            </a:fld>
            <a:endParaRPr lang="en-GB"/>
          </a:p>
        </p:txBody>
      </p:sp>
      <p:sp>
        <p:nvSpPr>
          <p:cNvPr id="8" name="Footer Placeholder 7">
            <a:extLst>
              <a:ext uri="{FF2B5EF4-FFF2-40B4-BE49-F238E27FC236}">
                <a16:creationId xmlns:a16="http://schemas.microsoft.com/office/drawing/2014/main" id="{D8786E9F-9B57-42D4-9740-53377A6DF1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BFF66F-B11D-4026-A7BC-AAD1B15660F9}"/>
              </a:ext>
            </a:extLst>
          </p:cNvPr>
          <p:cNvSpPr>
            <a:spLocks noGrp="1"/>
          </p:cNvSpPr>
          <p:nvPr>
            <p:ph type="sldNum" sz="quarter" idx="12"/>
          </p:nvPr>
        </p:nvSpPr>
        <p:spPr/>
        <p:txBody>
          <a:bodyPr/>
          <a:lstStyle/>
          <a:p>
            <a:fld id="{17441E94-7C24-4667-BF8E-6F8D00775BEE}" type="slidenum">
              <a:rPr lang="en-GB" smtClean="0"/>
              <a:t>‹#›</a:t>
            </a:fld>
            <a:endParaRPr lang="en-GB"/>
          </a:p>
        </p:txBody>
      </p:sp>
    </p:spTree>
    <p:extLst>
      <p:ext uri="{BB962C8B-B14F-4D97-AF65-F5344CB8AC3E}">
        <p14:creationId xmlns:p14="http://schemas.microsoft.com/office/powerpoint/2010/main" val="235487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19075-124F-47A4-A526-FD08495EBE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1E47CF-58A0-4D09-92C6-9DA50BDE8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CF359B-7AA0-483D-B262-14ED83967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2DB72-39E1-41F6-BACB-FE688C534A20}" type="datetimeFigureOut">
              <a:rPr lang="en-GB" smtClean="0"/>
              <a:t>03/11/2020</a:t>
            </a:fld>
            <a:endParaRPr lang="en-GB"/>
          </a:p>
        </p:txBody>
      </p:sp>
      <p:sp>
        <p:nvSpPr>
          <p:cNvPr id="5" name="Footer Placeholder 4">
            <a:extLst>
              <a:ext uri="{FF2B5EF4-FFF2-40B4-BE49-F238E27FC236}">
                <a16:creationId xmlns:a16="http://schemas.microsoft.com/office/drawing/2014/main" id="{7829A644-9664-49B8-8085-08FE94D2BF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03D5C4-EB24-44E1-84AE-652B9D6E5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41E94-7C24-4667-BF8E-6F8D00775BEE}" type="slidenum">
              <a:rPr lang="en-GB" smtClean="0"/>
              <a:t>‹#›</a:t>
            </a:fld>
            <a:endParaRPr lang="en-GB"/>
          </a:p>
        </p:txBody>
      </p:sp>
    </p:spTree>
    <p:extLst>
      <p:ext uri="{BB962C8B-B14F-4D97-AF65-F5344CB8AC3E}">
        <p14:creationId xmlns:p14="http://schemas.microsoft.com/office/powerpoint/2010/main" val="8746172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1B102A-03E2-D348-B9F7-E4AABF5E52AF}"/>
              </a:ext>
            </a:extLst>
          </p:cNvPr>
          <p:cNvSpPr>
            <a:spLocks noGrp="1"/>
          </p:cNvSpPr>
          <p:nvPr>
            <p:ph type="ctrTitle"/>
          </p:nvPr>
        </p:nvSpPr>
        <p:spPr>
          <a:xfrm>
            <a:off x="1909763" y="1328738"/>
            <a:ext cx="9144000" cy="1752600"/>
          </a:xfrm>
        </p:spPr>
        <p:txBody>
          <a:bodyPr>
            <a:normAutofit/>
          </a:bodyPr>
          <a:lstStyle/>
          <a:p>
            <a:r>
              <a:rPr kumimoji="1" lang="en-US" altLang="ja-JP" b="1" dirty="0">
                <a:latin typeface="Times New Roman" panose="02020603050405020304" pitchFamily="18" charset="0"/>
                <a:cs typeface="Times New Roman" panose="02020603050405020304" pitchFamily="18" charset="0"/>
              </a:rPr>
              <a:t>Online implement</a:t>
            </a:r>
            <a:br>
              <a:rPr kumimoji="1" lang="en-US" altLang="ja-JP" b="1" dirty="0">
                <a:latin typeface="Times New Roman" panose="02020603050405020304" pitchFamily="18" charset="0"/>
                <a:cs typeface="Times New Roman" panose="02020603050405020304" pitchFamily="18" charset="0"/>
              </a:rPr>
            </a:br>
            <a:r>
              <a:rPr kumimoji="1" lang="en-US" altLang="ja-JP" b="1" dirty="0">
                <a:latin typeface="Times New Roman" panose="02020603050405020304" pitchFamily="18" charset="0"/>
                <a:cs typeface="Times New Roman" panose="02020603050405020304" pitchFamily="18" charset="0"/>
              </a:rPr>
              <a:t>-Food waste issues-</a:t>
            </a:r>
            <a:endParaRPr kumimoji="1" lang="ja-JP" altLang="en-US" b="1">
              <a:latin typeface="Times New Roman" panose="02020603050405020304" pitchFamily="18" charset="0"/>
              <a:cs typeface="Times New Roman" panose="02020603050405020304" pitchFamily="18" charset="0"/>
            </a:endParaRPr>
          </a:p>
        </p:txBody>
      </p:sp>
      <p:sp>
        <p:nvSpPr>
          <p:cNvPr id="3" name="字幕 2">
            <a:extLst>
              <a:ext uri="{FF2B5EF4-FFF2-40B4-BE49-F238E27FC236}">
                <a16:creationId xmlns:a16="http://schemas.microsoft.com/office/drawing/2014/main" id="{52C38C7F-BC9F-9B47-9AB4-467CE59905F9}"/>
              </a:ext>
            </a:extLst>
          </p:cNvPr>
          <p:cNvSpPr>
            <a:spLocks noGrp="1"/>
          </p:cNvSpPr>
          <p:nvPr>
            <p:ph type="subTitle" idx="1"/>
          </p:nvPr>
        </p:nvSpPr>
        <p:spPr>
          <a:xfrm>
            <a:off x="8534400" y="3620293"/>
            <a:ext cx="2795588" cy="2423319"/>
          </a:xfrm>
        </p:spPr>
        <p:txBody>
          <a:bodyPr>
            <a:noAutofit/>
          </a:bodyPr>
          <a:lstStyle/>
          <a:p>
            <a:pPr marL="285750" lvl="0" indent="-285750" algn="l">
              <a:lnSpc>
                <a:spcPct val="100000"/>
              </a:lnSpc>
              <a:spcBef>
                <a:spcPts val="0"/>
              </a:spcBef>
              <a:buFont typeface="Arial" panose="020B0604020202020204" pitchFamily="34" charset="0"/>
              <a:buChar char="•"/>
            </a:pPr>
            <a:r>
              <a:rPr lang="en-GB" altLang="ja-JP" sz="2800" dirty="0" err="1">
                <a:solidFill>
                  <a:prstClr val="black"/>
                </a:solidFill>
                <a:latin typeface="Times New Roman" panose="02020603050405020304" pitchFamily="18" charset="0"/>
                <a:cs typeface="Times New Roman" panose="02020603050405020304" pitchFamily="18" charset="0"/>
              </a:rPr>
              <a:t>Aahana</a:t>
            </a:r>
            <a:r>
              <a:rPr lang="en-GB" altLang="ja-JP" sz="2800" dirty="0">
                <a:solidFill>
                  <a:prstClr val="black"/>
                </a:solidFill>
                <a:latin typeface="Times New Roman" panose="02020603050405020304" pitchFamily="18" charset="0"/>
                <a:cs typeface="Times New Roman" panose="02020603050405020304" pitchFamily="18" charset="0"/>
              </a:rPr>
              <a:t> Pant</a:t>
            </a:r>
          </a:p>
          <a:p>
            <a:pPr marL="285750" lvl="0" indent="-285750" algn="l">
              <a:lnSpc>
                <a:spcPct val="100000"/>
              </a:lnSpc>
              <a:spcBef>
                <a:spcPts val="0"/>
              </a:spcBef>
              <a:buFont typeface="Arial" panose="020B0604020202020204" pitchFamily="34" charset="0"/>
              <a:buChar char="•"/>
            </a:pPr>
            <a:r>
              <a:rPr lang="en-GB" altLang="ja-JP" sz="2800" dirty="0">
                <a:solidFill>
                  <a:prstClr val="black"/>
                </a:solidFill>
                <a:latin typeface="Times New Roman" panose="02020603050405020304" pitchFamily="18" charset="0"/>
                <a:cs typeface="Times New Roman" panose="02020603050405020304" pitchFamily="18" charset="0"/>
              </a:rPr>
              <a:t>Miwa Okada</a:t>
            </a:r>
          </a:p>
          <a:p>
            <a:pPr marL="285750" lvl="0" indent="-285750" algn="l">
              <a:lnSpc>
                <a:spcPct val="100000"/>
              </a:lnSpc>
              <a:spcBef>
                <a:spcPts val="0"/>
              </a:spcBef>
              <a:buFont typeface="Arial" panose="020B0604020202020204" pitchFamily="34" charset="0"/>
              <a:buChar char="•"/>
            </a:pPr>
            <a:r>
              <a:rPr lang="en-GB" altLang="ja-JP" sz="2800" dirty="0" err="1">
                <a:solidFill>
                  <a:prstClr val="black"/>
                </a:solidFill>
                <a:latin typeface="Times New Roman" panose="02020603050405020304" pitchFamily="18" charset="0"/>
                <a:cs typeface="Times New Roman" panose="02020603050405020304" pitchFamily="18" charset="0"/>
              </a:rPr>
              <a:t>Sajju</a:t>
            </a:r>
            <a:r>
              <a:rPr lang="en-GB" altLang="ja-JP" sz="2800" dirty="0">
                <a:solidFill>
                  <a:prstClr val="black"/>
                </a:solidFill>
                <a:latin typeface="Times New Roman" panose="02020603050405020304" pitchFamily="18" charset="0"/>
                <a:cs typeface="Times New Roman" panose="02020603050405020304" pitchFamily="18" charset="0"/>
              </a:rPr>
              <a:t> </a:t>
            </a:r>
            <a:r>
              <a:rPr lang="en-GB" altLang="ja-JP" sz="2800" dirty="0" err="1">
                <a:solidFill>
                  <a:prstClr val="black"/>
                </a:solidFill>
                <a:latin typeface="Times New Roman" panose="02020603050405020304" pitchFamily="18" charset="0"/>
                <a:cs typeface="Times New Roman" panose="02020603050405020304" pitchFamily="18" charset="0"/>
              </a:rPr>
              <a:t>Maharjan</a:t>
            </a:r>
            <a:endParaRPr lang="en-GB" altLang="ja-JP" sz="2800" dirty="0">
              <a:solidFill>
                <a:prstClr val="black"/>
              </a:solidFill>
              <a:latin typeface="Times New Roman" panose="02020603050405020304" pitchFamily="18" charset="0"/>
              <a:cs typeface="Times New Roman" panose="02020603050405020304" pitchFamily="18" charset="0"/>
            </a:endParaRPr>
          </a:p>
          <a:p>
            <a:pPr marL="285750" lvl="0" indent="-285750" algn="l">
              <a:lnSpc>
                <a:spcPct val="100000"/>
              </a:lnSpc>
              <a:spcBef>
                <a:spcPts val="0"/>
              </a:spcBef>
              <a:buFont typeface="Arial" panose="020B0604020202020204" pitchFamily="34" charset="0"/>
              <a:buChar char="•"/>
            </a:pPr>
            <a:r>
              <a:rPr lang="en-GB" altLang="ja-JP" sz="2800" dirty="0">
                <a:solidFill>
                  <a:prstClr val="black"/>
                </a:solidFill>
                <a:latin typeface="Times New Roman" panose="02020603050405020304" pitchFamily="18" charset="0"/>
                <a:cs typeface="Times New Roman" panose="02020603050405020304" pitchFamily="18" charset="0"/>
              </a:rPr>
              <a:t>Sawane Kato</a:t>
            </a:r>
          </a:p>
          <a:p>
            <a:pPr marL="285750" lvl="0" indent="-285750" algn="l">
              <a:lnSpc>
                <a:spcPct val="100000"/>
              </a:lnSpc>
              <a:spcBef>
                <a:spcPts val="0"/>
              </a:spcBef>
              <a:buFont typeface="Arial" panose="020B0604020202020204" pitchFamily="34" charset="0"/>
              <a:buChar char="•"/>
            </a:pPr>
            <a:r>
              <a:rPr lang="en-GB" altLang="ja-JP" sz="2800" dirty="0">
                <a:solidFill>
                  <a:prstClr val="black"/>
                </a:solidFill>
                <a:latin typeface="Times New Roman" panose="02020603050405020304" pitchFamily="18" charset="0"/>
                <a:cs typeface="Times New Roman" panose="02020603050405020304" pitchFamily="18" charset="0"/>
              </a:rPr>
              <a:t>Seika Sato</a:t>
            </a:r>
            <a:endParaRPr kumimoji="1" lang="ja-JP" altLang="en-US" sz="2800"/>
          </a:p>
        </p:txBody>
      </p:sp>
    </p:spTree>
    <p:extLst>
      <p:ext uri="{BB962C8B-B14F-4D97-AF65-F5344CB8AC3E}">
        <p14:creationId xmlns:p14="http://schemas.microsoft.com/office/powerpoint/2010/main" val="175210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8FC20F-7384-5A4F-96B8-EBC836C2DA83}"/>
              </a:ext>
            </a:extLst>
          </p:cNvPr>
          <p:cNvSpPr>
            <a:spLocks noGrp="1"/>
          </p:cNvSpPr>
          <p:nvPr>
            <p:ph type="title"/>
          </p:nvPr>
        </p:nvSpPr>
        <p:spPr/>
        <p:txBody>
          <a:bodyPr/>
          <a:lstStyle/>
          <a:p>
            <a:r>
              <a:rPr kumimoji="1" lang="fi-FI" altLang="ja-JP" dirty="0">
                <a:latin typeface="Times New Roman" panose="02020603050405020304" pitchFamily="18" charset="0"/>
                <a:cs typeface="Times New Roman" panose="02020603050405020304" pitchFamily="18" charset="0"/>
              </a:rPr>
              <a:t>If </a:t>
            </a:r>
            <a:r>
              <a:rPr kumimoji="1" lang="fi-FI" altLang="ja-JP" dirty="0" err="1">
                <a:latin typeface="Times New Roman" panose="02020603050405020304" pitchFamily="18" charset="0"/>
                <a:cs typeface="Times New Roman" panose="02020603050405020304" pitchFamily="18" charset="0"/>
              </a:rPr>
              <a:t>yes</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where</a:t>
            </a:r>
            <a:r>
              <a:rPr kumimoji="1" lang="fi-FI" altLang="ja-JP" dirty="0">
                <a:latin typeface="Times New Roman" panose="02020603050405020304" pitchFamily="18" charset="0"/>
                <a:cs typeface="Times New Roman" panose="02020603050405020304" pitchFamily="18" charset="0"/>
              </a:rPr>
              <a:t>? [Japan]</a:t>
            </a:r>
            <a:endParaRPr kumimoji="1" lang="ja-JP" altLang="en-US"/>
          </a:p>
        </p:txBody>
      </p:sp>
      <p:graphicFrame>
        <p:nvGraphicFramePr>
          <p:cNvPr id="6" name="グラフ 5">
            <a:extLst>
              <a:ext uri="{FF2B5EF4-FFF2-40B4-BE49-F238E27FC236}">
                <a16:creationId xmlns:a16="http://schemas.microsoft.com/office/drawing/2014/main" id="{9C186C94-E132-A149-8DAB-8A235A05EE99}"/>
              </a:ext>
            </a:extLst>
          </p:cNvPr>
          <p:cNvGraphicFramePr/>
          <p:nvPr>
            <p:extLst>
              <p:ext uri="{D42A27DB-BD31-4B8C-83A1-F6EECF244321}">
                <p14:modId xmlns:p14="http://schemas.microsoft.com/office/powerpoint/2010/main" val="164426333"/>
              </p:ext>
            </p:extLst>
          </p:nvPr>
        </p:nvGraphicFramePr>
        <p:xfrm>
          <a:off x="2943784" y="1390919"/>
          <a:ext cx="8041895" cy="48375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318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8FC20F-7384-5A4F-96B8-EBC836C2DA83}"/>
              </a:ext>
            </a:extLst>
          </p:cNvPr>
          <p:cNvSpPr>
            <a:spLocks noGrp="1"/>
          </p:cNvSpPr>
          <p:nvPr>
            <p:ph type="title"/>
          </p:nvPr>
        </p:nvSpPr>
        <p:spPr/>
        <p:txBody>
          <a:bodyPr/>
          <a:lstStyle/>
          <a:p>
            <a:r>
              <a:rPr kumimoji="1" lang="fi-FI" altLang="ja-JP" dirty="0">
                <a:latin typeface="Times New Roman" panose="02020603050405020304" pitchFamily="18" charset="0"/>
                <a:cs typeface="Times New Roman" panose="02020603050405020304" pitchFamily="18" charset="0"/>
              </a:rPr>
              <a:t>If </a:t>
            </a:r>
            <a:r>
              <a:rPr kumimoji="1" lang="fi-FI" altLang="ja-JP" dirty="0" err="1">
                <a:latin typeface="Times New Roman" panose="02020603050405020304" pitchFamily="18" charset="0"/>
                <a:cs typeface="Times New Roman" panose="02020603050405020304" pitchFamily="18" charset="0"/>
              </a:rPr>
              <a:t>yes</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where</a:t>
            </a:r>
            <a:r>
              <a:rPr kumimoji="1" lang="fi-FI" altLang="ja-JP" dirty="0">
                <a:latin typeface="Times New Roman" panose="02020603050405020304" pitchFamily="18" charset="0"/>
                <a:cs typeface="Times New Roman" panose="02020603050405020304" pitchFamily="18" charset="0"/>
              </a:rPr>
              <a:t>? [Nepal]</a:t>
            </a:r>
            <a:endParaRPr kumimoji="1" lang="ja-JP" altLang="en-US"/>
          </a:p>
        </p:txBody>
      </p:sp>
      <p:graphicFrame>
        <p:nvGraphicFramePr>
          <p:cNvPr id="6" name="グラフ 5">
            <a:extLst>
              <a:ext uri="{FF2B5EF4-FFF2-40B4-BE49-F238E27FC236}">
                <a16:creationId xmlns:a16="http://schemas.microsoft.com/office/drawing/2014/main" id="{9C186C94-E132-A149-8DAB-8A235A05EE99}"/>
              </a:ext>
            </a:extLst>
          </p:cNvPr>
          <p:cNvGraphicFramePr/>
          <p:nvPr>
            <p:extLst>
              <p:ext uri="{D42A27DB-BD31-4B8C-83A1-F6EECF244321}">
                <p14:modId xmlns:p14="http://schemas.microsoft.com/office/powerpoint/2010/main" val="3152908216"/>
              </p:ext>
            </p:extLst>
          </p:nvPr>
        </p:nvGraphicFramePr>
        <p:xfrm>
          <a:off x="2943784" y="1390919"/>
          <a:ext cx="8041895" cy="48375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031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103F0-C508-8443-9C67-3E6414416556}"/>
              </a:ext>
            </a:extLst>
          </p:cNvPr>
          <p:cNvSpPr>
            <a:spLocks noGrp="1"/>
          </p:cNvSpPr>
          <p:nvPr>
            <p:ph type="title"/>
          </p:nvPr>
        </p:nvSpPr>
        <p:spPr/>
        <p:txBody>
          <a:bodyPr/>
          <a:lstStyle/>
          <a:p>
            <a:r>
              <a:rPr kumimoji="1" lang="fi-FI" altLang="ja-JP" dirty="0">
                <a:latin typeface="Times New Roman" panose="02020603050405020304" pitchFamily="18" charset="0"/>
                <a:cs typeface="Times New Roman" panose="02020603050405020304" pitchFamily="18" charset="0"/>
              </a:rPr>
              <a:t>Suggestion </a:t>
            </a:r>
            <a:r>
              <a:rPr kumimoji="1" lang="fi-FI" altLang="ja-JP" dirty="0" err="1">
                <a:latin typeface="Times New Roman" panose="02020603050405020304" pitchFamily="18" charset="0"/>
                <a:cs typeface="Times New Roman" panose="02020603050405020304" pitchFamily="18" charset="0"/>
              </a:rPr>
              <a:t>minimize</a:t>
            </a:r>
            <a:r>
              <a:rPr kumimoji="1" lang="fi-FI" altLang="ja-JP" dirty="0">
                <a:latin typeface="Times New Roman" panose="02020603050405020304" pitchFamily="18" charset="0"/>
                <a:cs typeface="Times New Roman" panose="02020603050405020304" pitchFamily="18" charset="0"/>
              </a:rPr>
              <a:t> food </a:t>
            </a:r>
            <a:r>
              <a:rPr kumimoji="1" lang="fi-FI" altLang="ja-JP" dirty="0" err="1">
                <a:latin typeface="Times New Roman" panose="02020603050405020304" pitchFamily="18" charset="0"/>
                <a:cs typeface="Times New Roman" panose="02020603050405020304" pitchFamily="18" charset="0"/>
              </a:rPr>
              <a:t>waste</a:t>
            </a:r>
            <a:r>
              <a:rPr kumimoji="1" lang="fi-FI" altLang="ja-JP" dirty="0">
                <a:latin typeface="Times New Roman" panose="02020603050405020304" pitchFamily="18" charset="0"/>
                <a:cs typeface="Times New Roman" panose="02020603050405020304" pitchFamily="18" charset="0"/>
              </a:rPr>
              <a:t>?</a:t>
            </a:r>
            <a:endParaRPr kumimoji="1" lang="ja-JP" altLang="en-US"/>
          </a:p>
        </p:txBody>
      </p:sp>
      <p:sp>
        <p:nvSpPr>
          <p:cNvPr id="4" name="正方形/長方形 3">
            <a:extLst>
              <a:ext uri="{FF2B5EF4-FFF2-40B4-BE49-F238E27FC236}">
                <a16:creationId xmlns:a16="http://schemas.microsoft.com/office/drawing/2014/main" id="{4C0B9D16-721B-F34F-8958-6F917F2747B6}"/>
              </a:ext>
            </a:extLst>
          </p:cNvPr>
          <p:cNvSpPr/>
          <p:nvPr/>
        </p:nvSpPr>
        <p:spPr>
          <a:xfrm>
            <a:off x="3077817" y="1788470"/>
            <a:ext cx="7079974" cy="3416320"/>
          </a:xfrm>
          <a:prstGeom prst="rect">
            <a:avLst/>
          </a:prstGeom>
        </p:spPr>
        <p:txBody>
          <a:bodyPr wrap="square">
            <a:spAutoFit/>
          </a:bodyPr>
          <a:lstStyle/>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rPr>
              <a:t>Raising</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awareness</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among</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people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about</a:t>
            </a:r>
            <a:r>
              <a:rPr lang="fi-FI" altLang="ja-JP" sz="2400" dirty="0">
                <a:solidFill>
                  <a:srgbClr val="000000"/>
                </a:solidFill>
                <a:latin typeface="Times New Roman" panose="02020603050405020304" pitchFamily="18" charset="0"/>
              </a:rPr>
              <a:t> food </a:t>
            </a:r>
            <a:r>
              <a:rPr lang="fi-FI" altLang="ja-JP" sz="2400" dirty="0" err="1">
                <a:solidFill>
                  <a:srgbClr val="000000"/>
                </a:solidFill>
                <a:latin typeface="Times New Roman" panose="02020603050405020304" pitchFamily="18" charset="0"/>
              </a:rPr>
              <a:t>waste</a:t>
            </a:r>
            <a:endParaRPr lang="fi-FI" altLang="ja-JP" sz="2400" dirty="0">
              <a:solidFill>
                <a:srgbClr val="000000"/>
              </a:solidFill>
              <a:latin typeface="Arial" panose="020B0604020202020204" pitchFamily="34" charset="0"/>
            </a:endParaRPr>
          </a:p>
          <a:p>
            <a:pPr fontAlgn="base">
              <a:buFont typeface="Arial" panose="020B0604020202020204" pitchFamily="34" charset="0"/>
              <a:buChar char="•"/>
            </a:pPr>
            <a:r>
              <a:rPr lang="fi-FI" altLang="ja-JP" sz="2400" dirty="0">
                <a:solidFill>
                  <a:srgbClr val="000000"/>
                </a:solidFill>
                <a:latin typeface="Times New Roman" panose="02020603050405020304" pitchFamily="18" charset="0"/>
              </a:rPr>
              <a:t>To </a:t>
            </a:r>
            <a:r>
              <a:rPr lang="fi-FI" altLang="ja-JP" sz="2400" dirty="0" err="1">
                <a:solidFill>
                  <a:srgbClr val="000000"/>
                </a:solidFill>
                <a:latin typeface="Times New Roman" panose="02020603050405020304" pitchFamily="18" charset="0"/>
              </a:rPr>
              <a:t>take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only</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the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amount</a:t>
            </a:r>
            <a:r>
              <a:rPr lang="fi-FI" altLang="ja-JP" sz="2400" dirty="0">
                <a:solidFill>
                  <a:srgbClr val="000000"/>
                </a:solidFill>
                <a:latin typeface="Times New Roman" panose="02020603050405020304" pitchFamily="18" charset="0"/>
              </a:rPr>
              <a:t> of food </a:t>
            </a:r>
            <a:r>
              <a:rPr lang="fi-FI" altLang="ja-JP" sz="2400" dirty="0" err="1">
                <a:solidFill>
                  <a:srgbClr val="000000"/>
                </a:solidFill>
                <a:latin typeface="Times New Roman" panose="02020603050405020304" pitchFamily="18" charset="0"/>
              </a:rPr>
              <a:t>you</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can</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finish</a:t>
            </a:r>
            <a:r>
              <a:rPr lang="fi-FI" altLang="ja-JP" sz="2400" dirty="0">
                <a:solidFill>
                  <a:srgbClr val="000000"/>
                </a:solidFill>
                <a:latin typeface="Times New Roman" panose="02020603050405020304" pitchFamily="18" charset="0"/>
              </a:rPr>
              <a:t>.</a:t>
            </a:r>
            <a:endParaRPr lang="fi-FI" altLang="ja-JP" sz="2400" dirty="0">
              <a:solidFill>
                <a:srgbClr val="000000"/>
              </a:solidFill>
              <a:latin typeface="Arial" panose="020B0604020202020204" pitchFamily="34" charset="0"/>
            </a:endParaRPr>
          </a:p>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rPr>
              <a:t>Share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with</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others</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if</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you</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order</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excess</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amount</a:t>
            </a:r>
            <a:r>
              <a:rPr lang="fi-FI" altLang="ja-JP" sz="2400" dirty="0">
                <a:solidFill>
                  <a:srgbClr val="000000"/>
                </a:solidFill>
                <a:latin typeface="Times New Roman" panose="02020603050405020304" pitchFamily="18" charset="0"/>
              </a:rPr>
              <a:t> of food.</a:t>
            </a:r>
            <a:endParaRPr lang="fi-FI" altLang="ja-JP" sz="2400" dirty="0">
              <a:solidFill>
                <a:srgbClr val="000000"/>
              </a:solidFill>
              <a:latin typeface="Arial" panose="020B0604020202020204" pitchFamily="34" charset="0"/>
            </a:endParaRPr>
          </a:p>
          <a:p>
            <a:pPr fontAlgn="base">
              <a:buFont typeface="Arial" panose="020B0604020202020204" pitchFamily="34" charset="0"/>
              <a:buChar char="•"/>
            </a:pPr>
            <a:r>
              <a:rPr lang="fi-FI" altLang="ja-JP" sz="2400" dirty="0">
                <a:solidFill>
                  <a:srgbClr val="000000"/>
                </a:solidFill>
                <a:latin typeface="Times New Roman" panose="02020603050405020304" pitchFamily="18" charset="0"/>
              </a:rPr>
              <a:t>Using </a:t>
            </a:r>
            <a:r>
              <a:rPr lang="fi-FI" altLang="ja-JP" sz="2400" dirty="0" err="1">
                <a:solidFill>
                  <a:srgbClr val="000000"/>
                </a:solidFill>
                <a:latin typeface="Times New Roman" panose="02020603050405020304" pitchFamily="18" charset="0"/>
              </a:rPr>
              <a:t>wasted</a:t>
            </a:r>
            <a:r>
              <a:rPr lang="fi-FI" altLang="ja-JP" sz="2400" dirty="0">
                <a:solidFill>
                  <a:srgbClr val="000000"/>
                </a:solidFill>
                <a:latin typeface="Times New Roman" panose="02020603050405020304" pitchFamily="18" charset="0"/>
              </a:rPr>
              <a:t> food to </a:t>
            </a:r>
            <a:r>
              <a:rPr lang="fi-FI" altLang="ja-JP" sz="2400" dirty="0" err="1">
                <a:solidFill>
                  <a:srgbClr val="000000"/>
                </a:solidFill>
                <a:latin typeface="Times New Roman" panose="02020603050405020304" pitchFamily="18" charset="0"/>
              </a:rPr>
              <a:t>create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new</a:t>
            </a:r>
            <a:r>
              <a:rPr lang="fi-FI" altLang="ja-JP" sz="2400" dirty="0">
                <a:solidFill>
                  <a:srgbClr val="000000"/>
                </a:solidFill>
                <a:latin typeface="Times New Roman" panose="02020603050405020304" pitchFamily="18" charset="0"/>
              </a:rPr>
              <a:t> menu.</a:t>
            </a:r>
          </a:p>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rPr>
              <a:t>Ask</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waiters</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small</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portion</a:t>
            </a:r>
            <a:r>
              <a:rPr lang="fi-FI" altLang="ja-JP" sz="2400" dirty="0">
                <a:solidFill>
                  <a:srgbClr val="000000"/>
                </a:solidFill>
                <a:latin typeface="Times New Roman" panose="02020603050405020304" pitchFamily="18" charset="0"/>
              </a:rPr>
              <a:t> of </a:t>
            </a:r>
            <a:r>
              <a:rPr lang="fi-FI" altLang="ja-JP" sz="2400" dirty="0" err="1">
                <a:solidFill>
                  <a:srgbClr val="000000"/>
                </a:solidFill>
                <a:latin typeface="Times New Roman" panose="02020603050405020304" pitchFamily="18" charset="0"/>
              </a:rPr>
              <a:t>rice</a:t>
            </a:r>
            <a:endParaRPr lang="fi-FI" altLang="ja-JP" sz="2400" dirty="0">
              <a:solidFill>
                <a:srgbClr val="000000"/>
              </a:solidFill>
              <a:latin typeface="Arial" panose="020B0604020202020204" pitchFamily="34" charset="0"/>
            </a:endParaRPr>
          </a:p>
          <a:p>
            <a:pPr fontAlgn="base">
              <a:buFont typeface="Arial" panose="020B0604020202020204" pitchFamily="34" charset="0"/>
              <a:buChar char="•"/>
            </a:pPr>
            <a:r>
              <a:rPr lang="fi-FI" altLang="ja-JP" sz="2400" dirty="0">
                <a:solidFill>
                  <a:srgbClr val="000000"/>
                </a:solidFill>
                <a:latin typeface="Times New Roman" panose="02020603050405020304" pitchFamily="18" charset="0"/>
              </a:rPr>
              <a:t>At </a:t>
            </a:r>
            <a:r>
              <a:rPr lang="fi-FI" altLang="ja-JP" sz="2400" dirty="0" err="1">
                <a:solidFill>
                  <a:srgbClr val="000000"/>
                </a:solidFill>
                <a:latin typeface="Times New Roman" panose="02020603050405020304" pitchFamily="18" charset="0"/>
              </a:rPr>
              <a:t>the</a:t>
            </a:r>
            <a:r>
              <a:rPr lang="fi-FI" altLang="ja-JP" sz="2400" dirty="0">
                <a:solidFill>
                  <a:srgbClr val="000000"/>
                </a:solidFill>
                <a:latin typeface="Times New Roman" panose="02020603050405020304" pitchFamily="18" charset="0"/>
              </a:rPr>
              <a:t> restaurant, </a:t>
            </a:r>
            <a:r>
              <a:rPr lang="fi-FI" altLang="ja-JP" sz="2400" dirty="0" err="1">
                <a:solidFill>
                  <a:srgbClr val="000000"/>
                </a:solidFill>
                <a:latin typeface="Times New Roman" panose="02020603050405020304" pitchFamily="18" charset="0"/>
              </a:rPr>
              <a:t>people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who</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leave</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foods</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have</a:t>
            </a:r>
            <a:r>
              <a:rPr lang="fi-FI" altLang="ja-JP" sz="2400" dirty="0">
                <a:solidFill>
                  <a:srgbClr val="000000"/>
                </a:solidFill>
                <a:latin typeface="Times New Roman" panose="02020603050405020304" pitchFamily="18" charset="0"/>
              </a:rPr>
              <a:t> to </a:t>
            </a:r>
            <a:r>
              <a:rPr lang="fi-FI" altLang="ja-JP" sz="2400" dirty="0" err="1">
                <a:solidFill>
                  <a:srgbClr val="000000"/>
                </a:solidFill>
                <a:latin typeface="Times New Roman" panose="02020603050405020304" pitchFamily="18" charset="0"/>
              </a:rPr>
              <a:t>pay</a:t>
            </a:r>
            <a:endParaRPr lang="fi-FI" altLang="ja-JP" sz="2400" dirty="0">
              <a:solidFill>
                <a:srgbClr val="000000"/>
              </a:solidFill>
              <a:latin typeface="Arial" panose="020B0604020202020204" pitchFamily="34" charset="0"/>
            </a:endParaRPr>
          </a:p>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rPr>
              <a:t>Giveaway</a:t>
            </a:r>
            <a:r>
              <a:rPr lang="fi-FI" altLang="ja-JP" sz="2400" dirty="0">
                <a:solidFill>
                  <a:srgbClr val="000000"/>
                </a:solidFill>
                <a:latin typeface="Times New Roman" panose="02020603050405020304" pitchFamily="18" charset="0"/>
              </a:rPr>
              <a:t> to </a:t>
            </a:r>
            <a:r>
              <a:rPr lang="fi-FI" altLang="ja-JP" sz="2400" dirty="0" err="1">
                <a:solidFill>
                  <a:srgbClr val="000000"/>
                </a:solidFill>
                <a:latin typeface="Times New Roman" panose="02020603050405020304" pitchFamily="18" charset="0"/>
              </a:rPr>
              <a:t>people</a:t>
            </a:r>
            <a:r>
              <a:rPr lang="fi-FI" altLang="ja-JP" sz="2400" dirty="0">
                <a:solidFill>
                  <a:srgbClr val="000000"/>
                </a:solidFill>
                <a:latin typeface="Times New Roman" panose="02020603050405020304" pitchFamily="18" charset="0"/>
              </a:rPr>
              <a:t> in </a:t>
            </a:r>
            <a:r>
              <a:rPr lang="fi-FI" altLang="ja-JP" sz="2400" dirty="0" err="1">
                <a:solidFill>
                  <a:srgbClr val="000000"/>
                </a:solidFill>
                <a:latin typeface="Times New Roman" panose="02020603050405020304" pitchFamily="18" charset="0"/>
              </a:rPr>
              <a:t>need</a:t>
            </a:r>
            <a:r>
              <a:rPr lang="fi-FI" altLang="ja-JP" sz="2400" dirty="0">
                <a:solidFill>
                  <a:srgbClr val="000000"/>
                </a:solidFill>
                <a:latin typeface="Times New Roman" panose="02020603050405020304" pitchFamily="18" charset="0"/>
              </a:rPr>
              <a:t> (Nepal)</a:t>
            </a:r>
            <a:endParaRPr lang="fi-FI" altLang="ja-JP" sz="2400" dirty="0">
              <a:solidFill>
                <a:srgbClr val="000000"/>
              </a:solidFill>
              <a:latin typeface="Arial" panose="020B0604020202020204" pitchFamily="34" charset="0"/>
            </a:endParaRPr>
          </a:p>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rPr>
              <a:t>Feed</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street</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dogs</a:t>
            </a:r>
            <a:r>
              <a:rPr lang="fi-FI" altLang="ja-JP" sz="2400" dirty="0">
                <a:solidFill>
                  <a:srgbClr val="000000"/>
                </a:solidFill>
                <a:latin typeface="Times New Roman" panose="02020603050405020304" pitchFamily="18" charset="0"/>
              </a:rPr>
              <a:t> (Nepal)</a:t>
            </a:r>
          </a:p>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rPr>
              <a:t>Appriciation</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toward</a:t>
            </a:r>
            <a:r>
              <a:rPr lang="fi-FI" altLang="ja-JP" sz="2400" dirty="0">
                <a:solidFill>
                  <a:srgbClr val="000000"/>
                </a:solidFill>
                <a:latin typeface="Times New Roman" panose="02020603050405020304" pitchFamily="18" charset="0"/>
              </a:rPr>
              <a:t> </a:t>
            </a:r>
            <a:r>
              <a:rPr lang="fi-FI" altLang="ja-JP" sz="2400" dirty="0" err="1">
                <a:solidFill>
                  <a:srgbClr val="000000"/>
                </a:solidFill>
                <a:latin typeface="Times New Roman" panose="02020603050405020304" pitchFamily="18" charset="0"/>
              </a:rPr>
              <a:t>foods</a:t>
            </a:r>
            <a:endParaRPr lang="fi-FI" altLang="ja-JP" sz="2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87241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657868-7F44-3045-AE8C-CADB1869015B}"/>
              </a:ext>
            </a:extLst>
          </p:cNvPr>
          <p:cNvSpPr>
            <a:spLocks noGrp="1"/>
          </p:cNvSpPr>
          <p:nvPr>
            <p:ph type="title"/>
          </p:nvPr>
        </p:nvSpPr>
        <p:spPr/>
        <p:txBody>
          <a:bodyPr>
            <a:normAutofit/>
          </a:bodyPr>
          <a:lstStyle/>
          <a:p>
            <a:r>
              <a:rPr kumimoji="1" lang="fi-FI" altLang="ja-JP" dirty="0" err="1">
                <a:latin typeface="Times New Roman" panose="02020603050405020304" pitchFamily="18" charset="0"/>
                <a:cs typeface="Times New Roman" panose="02020603050405020304" pitchFamily="18" charset="0"/>
              </a:rPr>
              <a:t>Have</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you</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ever</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done</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any</a:t>
            </a:r>
            <a:r>
              <a:rPr kumimoji="1" lang="fi-FI" altLang="ja-JP" dirty="0">
                <a:latin typeface="Times New Roman" panose="02020603050405020304" pitchFamily="18" charset="0"/>
                <a:cs typeface="Times New Roman" panose="02020603050405020304" pitchFamily="18" charset="0"/>
              </a:rPr>
              <a:t> of </a:t>
            </a:r>
            <a:r>
              <a:rPr kumimoji="1" lang="fi-FI" altLang="ja-JP" dirty="0" err="1">
                <a:latin typeface="Times New Roman" panose="02020603050405020304" pitchFamily="18" charset="0"/>
                <a:cs typeface="Times New Roman" panose="02020603050405020304" pitchFamily="18" charset="0"/>
              </a:rPr>
              <a:t>those</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you</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suggested</a:t>
            </a:r>
            <a:r>
              <a:rPr kumimoji="1" lang="fi-FI" altLang="ja-JP" dirty="0">
                <a:latin typeface="Times New Roman" panose="02020603050405020304" pitchFamily="18" charset="0"/>
                <a:cs typeface="Times New Roman" panose="02020603050405020304" pitchFamily="18" charset="0"/>
              </a:rPr>
              <a:t> in a </a:t>
            </a:r>
            <a:r>
              <a:rPr kumimoji="1" lang="fi-FI" altLang="ja-JP" dirty="0" err="1">
                <a:latin typeface="Times New Roman" panose="02020603050405020304" pitchFamily="18" charset="0"/>
                <a:cs typeface="Times New Roman" panose="02020603050405020304" pitchFamily="18" charset="0"/>
              </a:rPr>
              <a:t>daily</a:t>
            </a:r>
            <a:r>
              <a:rPr kumimoji="1" lang="fi-FI" altLang="ja-JP" dirty="0">
                <a:latin typeface="Times New Roman" panose="02020603050405020304" pitchFamily="18" charset="0"/>
                <a:cs typeface="Times New Roman" panose="02020603050405020304" pitchFamily="18" charset="0"/>
              </a:rPr>
              <a:t> life?</a:t>
            </a:r>
            <a:endParaRPr kumimoji="1" lang="ja-JP" altLang="en-US"/>
          </a:p>
        </p:txBody>
      </p:sp>
      <p:sp>
        <p:nvSpPr>
          <p:cNvPr id="3" name="テキスト ボックス 2">
            <a:extLst>
              <a:ext uri="{FF2B5EF4-FFF2-40B4-BE49-F238E27FC236}">
                <a16:creationId xmlns:a16="http://schemas.microsoft.com/office/drawing/2014/main" id="{3AD5205D-DEAB-9D49-BF05-0F979128752E}"/>
              </a:ext>
            </a:extLst>
          </p:cNvPr>
          <p:cNvSpPr txBox="1"/>
          <p:nvPr/>
        </p:nvSpPr>
        <p:spPr>
          <a:xfrm>
            <a:off x="3324224" y="1689959"/>
            <a:ext cx="1514475"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Japan</a:t>
            </a:r>
          </a:p>
        </p:txBody>
      </p:sp>
      <p:sp>
        <p:nvSpPr>
          <p:cNvPr id="4" name="テキスト ボックス 3">
            <a:extLst>
              <a:ext uri="{FF2B5EF4-FFF2-40B4-BE49-F238E27FC236}">
                <a16:creationId xmlns:a16="http://schemas.microsoft.com/office/drawing/2014/main" id="{6EDB1975-DC70-714F-BC88-9B11084DB39D}"/>
              </a:ext>
            </a:extLst>
          </p:cNvPr>
          <p:cNvSpPr txBox="1"/>
          <p:nvPr/>
        </p:nvSpPr>
        <p:spPr>
          <a:xfrm>
            <a:off x="8839198" y="1689959"/>
            <a:ext cx="1514475"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Nepal</a:t>
            </a:r>
          </a:p>
        </p:txBody>
      </p:sp>
      <p:sp>
        <p:nvSpPr>
          <p:cNvPr id="5" name="テキスト ボックス 4">
            <a:extLst>
              <a:ext uri="{FF2B5EF4-FFF2-40B4-BE49-F238E27FC236}">
                <a16:creationId xmlns:a16="http://schemas.microsoft.com/office/drawing/2014/main" id="{BB5B1334-8946-7A43-B186-EF36A613DC54}"/>
              </a:ext>
            </a:extLst>
          </p:cNvPr>
          <p:cNvSpPr txBox="1"/>
          <p:nvPr/>
        </p:nvSpPr>
        <p:spPr>
          <a:xfrm>
            <a:off x="5747165" y="4776150"/>
            <a:ext cx="2740819" cy="1938992"/>
          </a:xfrm>
          <a:prstGeom prst="rect">
            <a:avLst/>
          </a:prstGeom>
          <a:noFill/>
        </p:spPr>
        <p:txBody>
          <a:bodyPr wrap="square" rtlCol="0">
            <a:spAutoFit/>
          </a:bodyPr>
          <a:lstStyle/>
          <a:p>
            <a:r>
              <a:rPr kumimoji="1" lang="ja-JP" altLang="en-US" sz="2400">
                <a:solidFill>
                  <a:schemeClr val="accent1">
                    <a:lumMod val="75000"/>
                  </a:schemeClr>
                </a:solidFill>
                <a:latin typeface="Times New Roman" panose="02020603050405020304" pitchFamily="18" charset="0"/>
                <a:cs typeface="Times New Roman" panose="02020603050405020304" pitchFamily="18" charset="0"/>
              </a:rPr>
              <a:t>●</a:t>
            </a:r>
            <a:r>
              <a:rPr kumimoji="1" lang="en-US" altLang="ja-JP" sz="2400" dirty="0">
                <a:solidFill>
                  <a:schemeClr val="accent1">
                    <a:lumMod val="75000"/>
                  </a:schemeClr>
                </a:solidFill>
                <a:latin typeface="Times New Roman" panose="02020603050405020304" pitchFamily="18" charset="0"/>
                <a:cs typeface="Times New Roman" panose="02020603050405020304" pitchFamily="18" charset="0"/>
              </a:rPr>
              <a:t>always</a:t>
            </a:r>
          </a:p>
          <a:p>
            <a:r>
              <a:rPr kumimoji="1" lang="ja-JP" altLang="en-US" sz="2400">
                <a:solidFill>
                  <a:srgbClr val="FF0000"/>
                </a:solidFill>
                <a:latin typeface="Times New Roman" panose="02020603050405020304" pitchFamily="18" charset="0"/>
                <a:cs typeface="Times New Roman" panose="02020603050405020304" pitchFamily="18" charset="0"/>
              </a:rPr>
              <a:t>●</a:t>
            </a:r>
            <a:r>
              <a:rPr kumimoji="1" lang="en-US" altLang="ja-JP" sz="2400" dirty="0">
                <a:solidFill>
                  <a:srgbClr val="FF0000"/>
                </a:solidFill>
                <a:latin typeface="Times New Roman" panose="02020603050405020304" pitchFamily="18" charset="0"/>
                <a:cs typeface="Times New Roman" panose="02020603050405020304" pitchFamily="18" charset="0"/>
              </a:rPr>
              <a:t>occasionally</a:t>
            </a:r>
          </a:p>
          <a:p>
            <a:r>
              <a:rPr kumimoji="1" lang="ja-JP" altLang="en-US" sz="2400">
                <a:solidFill>
                  <a:schemeClr val="accent2"/>
                </a:solidFill>
                <a:latin typeface="Times New Roman" panose="02020603050405020304" pitchFamily="18" charset="0"/>
                <a:cs typeface="Times New Roman" panose="02020603050405020304" pitchFamily="18" charset="0"/>
              </a:rPr>
              <a:t>●</a:t>
            </a:r>
            <a:r>
              <a:rPr kumimoji="1" lang="en-US" altLang="ja-JP" sz="2400" dirty="0">
                <a:solidFill>
                  <a:schemeClr val="accent2"/>
                </a:solidFill>
                <a:latin typeface="Times New Roman" panose="02020603050405020304" pitchFamily="18" charset="0"/>
                <a:cs typeface="Times New Roman" panose="02020603050405020304" pitchFamily="18" charset="0"/>
              </a:rPr>
              <a:t>a few times</a:t>
            </a:r>
          </a:p>
          <a:p>
            <a:r>
              <a:rPr kumimoji="1" lang="ja-JP" altLang="en-US" sz="2400">
                <a:solidFill>
                  <a:srgbClr val="00B050"/>
                </a:solidFill>
                <a:latin typeface="Times New Roman" panose="02020603050405020304" pitchFamily="18" charset="0"/>
                <a:cs typeface="Times New Roman" panose="02020603050405020304" pitchFamily="18" charset="0"/>
              </a:rPr>
              <a:t>●</a:t>
            </a:r>
            <a:r>
              <a:rPr kumimoji="1" lang="en-US" altLang="ja-JP" sz="2400" dirty="0">
                <a:solidFill>
                  <a:srgbClr val="00B050"/>
                </a:solidFill>
                <a:latin typeface="Times New Roman" panose="02020603050405020304" pitchFamily="18" charset="0"/>
                <a:cs typeface="Times New Roman" panose="02020603050405020304" pitchFamily="18" charset="0"/>
              </a:rPr>
              <a:t>never</a:t>
            </a:r>
          </a:p>
          <a:p>
            <a:endParaRPr kumimoji="1" lang="ja-JP" altLang="en-US" sz="2400">
              <a:latin typeface="Times New Roman" panose="02020603050405020304" pitchFamily="18" charset="0"/>
              <a:cs typeface="Times New Roman" panose="02020603050405020304" pitchFamily="18" charset="0"/>
            </a:endParaRPr>
          </a:p>
        </p:txBody>
      </p:sp>
      <p:pic>
        <p:nvPicPr>
          <p:cNvPr id="7" name="図 6">
            <a:extLst>
              <a:ext uri="{FF2B5EF4-FFF2-40B4-BE49-F238E27FC236}">
                <a16:creationId xmlns:a16="http://schemas.microsoft.com/office/drawing/2014/main" id="{E45043C0-0764-9348-BCAA-DE6F104E0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818" y="2051401"/>
            <a:ext cx="3799095" cy="2965147"/>
          </a:xfrm>
          <a:prstGeom prst="rect">
            <a:avLst/>
          </a:prstGeom>
        </p:spPr>
      </p:pic>
      <p:pic>
        <p:nvPicPr>
          <p:cNvPr id="11" name="図 10">
            <a:extLst>
              <a:ext uri="{FF2B5EF4-FFF2-40B4-BE49-F238E27FC236}">
                <a16:creationId xmlns:a16="http://schemas.microsoft.com/office/drawing/2014/main" id="{4193780B-2ABE-4F4D-9E65-D1C431A53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163" y="2163810"/>
            <a:ext cx="3665573" cy="2852738"/>
          </a:xfrm>
          <a:prstGeom prst="rect">
            <a:avLst/>
          </a:prstGeom>
        </p:spPr>
      </p:pic>
    </p:spTree>
    <p:extLst>
      <p:ext uri="{BB962C8B-B14F-4D97-AF65-F5344CB8AC3E}">
        <p14:creationId xmlns:p14="http://schemas.microsoft.com/office/powerpoint/2010/main" val="60712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1C1F1-9ECE-E84D-9556-4F7CE1462D61}"/>
              </a:ext>
            </a:extLst>
          </p:cNvPr>
          <p:cNvSpPr>
            <a:spLocks noGrp="1"/>
          </p:cNvSpPr>
          <p:nvPr>
            <p:ph type="title"/>
          </p:nvPr>
        </p:nvSpPr>
        <p:spPr/>
        <p:txBody>
          <a:bodyPr/>
          <a:lstStyle/>
          <a:p>
            <a:r>
              <a:rPr kumimoji="1" lang="en-US" altLang="ja-JP" dirty="0">
                <a:latin typeface="Times New Roman" panose="02020603050405020304" pitchFamily="18" charset="0"/>
                <a:cs typeface="Times New Roman" panose="02020603050405020304" pitchFamily="18" charset="0"/>
              </a:rPr>
              <a:t>Conclusion</a:t>
            </a:r>
            <a:endParaRPr kumimoji="1" lang="ja-JP" altLang="en-US">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id="{8B2CA2AC-EF66-F74A-82F3-A6D6606603D6}"/>
              </a:ext>
            </a:extLst>
          </p:cNvPr>
          <p:cNvSpPr/>
          <p:nvPr/>
        </p:nvSpPr>
        <p:spPr>
          <a:xfrm>
            <a:off x="2802834" y="1690688"/>
            <a:ext cx="8676862" cy="3318857"/>
          </a:xfrm>
          <a:prstGeom prst="rect">
            <a:avLst/>
          </a:prstGeom>
        </p:spPr>
        <p:txBody>
          <a:bodyPr wrap="square">
            <a:spAutoFit/>
          </a:bodyPr>
          <a:lstStyle/>
          <a:p>
            <a:pPr fontAlgn="base">
              <a:buFont typeface="Arial" panose="020B0604020202020204" pitchFamily="34" charset="0"/>
              <a:buChar char="•"/>
            </a:pPr>
            <a:r>
              <a:rPr lang="fi-FI" altLang="ja-JP" sz="2400" dirty="0" err="1">
                <a:solidFill>
                  <a:srgbClr val="000000"/>
                </a:solidFill>
                <a:latin typeface="Times New Roman" panose="02020603050405020304" pitchFamily="18" charset="0"/>
                <a:cs typeface="Times New Roman" panose="02020603050405020304" pitchFamily="18" charset="0"/>
              </a:rPr>
              <a:t>Many</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people</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are</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interested</a:t>
            </a:r>
            <a:r>
              <a:rPr lang="fi-FI" altLang="ja-JP" sz="2400" dirty="0">
                <a:solidFill>
                  <a:srgbClr val="000000"/>
                </a:solidFill>
                <a:latin typeface="Times New Roman" panose="02020603050405020304" pitchFamily="18" charset="0"/>
                <a:cs typeface="Times New Roman" panose="02020603050405020304" pitchFamily="18" charset="0"/>
              </a:rPr>
              <a:t> in </a:t>
            </a:r>
            <a:r>
              <a:rPr lang="fi-FI" altLang="ja-JP" sz="2400" dirty="0" err="1">
                <a:solidFill>
                  <a:srgbClr val="000000"/>
                </a:solidFill>
                <a:latin typeface="Times New Roman" panose="02020603050405020304" pitchFamily="18" charset="0"/>
                <a:cs typeface="Times New Roman" panose="02020603050405020304" pitchFamily="18" charset="0"/>
              </a:rPr>
              <a:t>this</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issue</a:t>
            </a:r>
            <a:endParaRPr lang="fi-FI" altLang="ja-JP" sz="2400" dirty="0">
              <a:solidFill>
                <a:srgbClr val="000000"/>
              </a:solidFill>
              <a:latin typeface="Times New Roman" panose="02020603050405020304" pitchFamily="18" charset="0"/>
              <a:cs typeface="Times New Roman" panose="02020603050405020304" pitchFamily="18" charset="0"/>
            </a:endParaRPr>
          </a:p>
          <a:p>
            <a:pPr fontAlgn="base">
              <a:spcBef>
                <a:spcPts val="1000"/>
              </a:spcBef>
              <a:buFont typeface="Arial" panose="020B0604020202020204" pitchFamily="34" charset="0"/>
              <a:buChar char="•"/>
            </a:pPr>
            <a:r>
              <a:rPr lang="fi-FI" altLang="ja-JP" sz="2400" dirty="0" err="1">
                <a:solidFill>
                  <a:srgbClr val="000000"/>
                </a:solidFill>
                <a:latin typeface="Times New Roman" panose="02020603050405020304" pitchFamily="18" charset="0"/>
                <a:cs typeface="Times New Roman" panose="02020603050405020304" pitchFamily="18" charset="0"/>
              </a:rPr>
              <a:t>Most</a:t>
            </a:r>
            <a:r>
              <a:rPr lang="fi-FI" altLang="ja-JP" sz="2400" dirty="0">
                <a:solidFill>
                  <a:srgbClr val="000000"/>
                </a:solidFill>
                <a:latin typeface="Times New Roman" panose="02020603050405020304" pitchFamily="18" charset="0"/>
                <a:cs typeface="Times New Roman" panose="02020603050405020304" pitchFamily="18" charset="0"/>
              </a:rPr>
              <a:t> of </a:t>
            </a:r>
            <a:r>
              <a:rPr lang="fi-FI" altLang="ja-JP" sz="2400" dirty="0" err="1">
                <a:solidFill>
                  <a:srgbClr val="000000"/>
                </a:solidFill>
                <a:latin typeface="Times New Roman" panose="02020603050405020304" pitchFamily="18" charset="0"/>
                <a:cs typeface="Times New Roman" panose="02020603050405020304" pitchFamily="18" charset="0"/>
              </a:rPr>
              <a:t>people</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are</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self</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aware</a:t>
            </a:r>
            <a:r>
              <a:rPr lang="fi-FI" altLang="ja-JP" sz="2400" dirty="0">
                <a:solidFill>
                  <a:srgbClr val="000000"/>
                </a:solidFill>
                <a:latin typeface="Times New Roman" panose="02020603050405020304" pitchFamily="18" charset="0"/>
                <a:cs typeface="Times New Roman" panose="02020603050405020304" pitchFamily="18" charset="0"/>
              </a:rPr>
              <a:t> of </a:t>
            </a:r>
            <a:r>
              <a:rPr lang="fi-FI" altLang="ja-JP" sz="2400" dirty="0" err="1">
                <a:solidFill>
                  <a:srgbClr val="000000"/>
                </a:solidFill>
                <a:latin typeface="Times New Roman" panose="02020603050405020304" pitchFamily="18" charset="0"/>
                <a:cs typeface="Times New Roman" panose="02020603050405020304" pitchFamily="18" charset="0"/>
              </a:rPr>
              <a:t>wasting</a:t>
            </a:r>
            <a:r>
              <a:rPr lang="fi-FI" altLang="ja-JP" sz="2400" dirty="0">
                <a:solidFill>
                  <a:srgbClr val="000000"/>
                </a:solidFill>
                <a:latin typeface="Times New Roman" panose="02020603050405020304" pitchFamily="18" charset="0"/>
                <a:cs typeface="Times New Roman" panose="02020603050405020304" pitchFamily="18" charset="0"/>
              </a:rPr>
              <a:t> food </a:t>
            </a:r>
          </a:p>
          <a:p>
            <a:pPr fontAlgn="base">
              <a:spcBef>
                <a:spcPts val="1000"/>
              </a:spcBef>
              <a:buFont typeface="Arial" panose="020B0604020202020204" pitchFamily="34" charset="0"/>
              <a:buChar char="•"/>
            </a:pPr>
            <a:r>
              <a:rPr lang="fi-FI" altLang="ja-JP" sz="2400" dirty="0" err="1">
                <a:solidFill>
                  <a:srgbClr val="000000"/>
                </a:solidFill>
                <a:latin typeface="Times New Roman" panose="02020603050405020304" pitchFamily="18" charset="0"/>
                <a:cs typeface="Times New Roman" panose="02020603050405020304" pitchFamily="18" charset="0"/>
              </a:rPr>
              <a:t>Wasting</a:t>
            </a:r>
            <a:r>
              <a:rPr lang="fi-FI" altLang="ja-JP" sz="2400" dirty="0">
                <a:solidFill>
                  <a:srgbClr val="000000"/>
                </a:solidFill>
                <a:latin typeface="Times New Roman" panose="02020603050405020304" pitchFamily="18" charset="0"/>
                <a:cs typeface="Times New Roman" panose="02020603050405020304" pitchFamily="18" charset="0"/>
              </a:rPr>
              <a:t> food at home is </a:t>
            </a:r>
            <a:r>
              <a:rPr lang="fi-FI" altLang="ja-JP" sz="2400" dirty="0" err="1">
                <a:solidFill>
                  <a:srgbClr val="000000"/>
                </a:solidFill>
                <a:latin typeface="Times New Roman" panose="02020603050405020304" pitchFamily="18" charset="0"/>
                <a:cs typeface="Times New Roman" panose="02020603050405020304" pitchFamily="18" charset="0"/>
              </a:rPr>
              <a:t>highest</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rate</a:t>
            </a:r>
            <a:r>
              <a:rPr lang="fi-FI" altLang="ja-JP" sz="2400" dirty="0">
                <a:solidFill>
                  <a:srgbClr val="000000"/>
                </a:solidFill>
                <a:latin typeface="Times New Roman" panose="02020603050405020304" pitchFamily="18" charset="0"/>
                <a:cs typeface="Times New Roman" panose="02020603050405020304" pitchFamily="18" charset="0"/>
              </a:rPr>
              <a:t> in </a:t>
            </a:r>
            <a:r>
              <a:rPr lang="fi-FI" altLang="ja-JP" sz="2400" dirty="0" err="1">
                <a:solidFill>
                  <a:srgbClr val="000000"/>
                </a:solidFill>
                <a:latin typeface="Times New Roman" panose="02020603050405020304" pitchFamily="18" charset="0"/>
                <a:cs typeface="Times New Roman" panose="02020603050405020304" pitchFamily="18" charset="0"/>
              </a:rPr>
              <a:t>both</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countries</a:t>
            </a:r>
            <a:endParaRPr lang="fi-FI" altLang="ja-JP" sz="2400" dirty="0">
              <a:solidFill>
                <a:srgbClr val="000000"/>
              </a:solidFill>
              <a:latin typeface="Times New Roman" panose="02020603050405020304" pitchFamily="18" charset="0"/>
              <a:cs typeface="Times New Roman" panose="02020603050405020304" pitchFamily="18" charset="0"/>
            </a:endParaRPr>
          </a:p>
          <a:p>
            <a:pPr fontAlgn="base">
              <a:spcBef>
                <a:spcPts val="1000"/>
              </a:spcBef>
              <a:buFont typeface="Arial" panose="020B0604020202020204" pitchFamily="34" charset="0"/>
              <a:buChar char="•"/>
            </a:pPr>
            <a:r>
              <a:rPr lang="fi-FI" altLang="ja-JP" sz="2400" dirty="0" err="1">
                <a:solidFill>
                  <a:srgbClr val="000000"/>
                </a:solidFill>
                <a:latin typeface="Times New Roman" panose="02020603050405020304" pitchFamily="18" charset="0"/>
                <a:cs typeface="Times New Roman" panose="02020603050405020304" pitchFamily="18" charset="0"/>
              </a:rPr>
              <a:t>Many</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people</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are</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already</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taking</a:t>
            </a:r>
            <a:r>
              <a:rPr lang="fi-FI" altLang="ja-JP" sz="2400" dirty="0">
                <a:solidFill>
                  <a:srgbClr val="000000"/>
                </a:solidFill>
                <a:latin typeface="Times New Roman" panose="02020603050405020304" pitchFamily="18" charset="0"/>
                <a:cs typeface="Times New Roman" panose="02020603050405020304" pitchFamily="18" charset="0"/>
              </a:rPr>
              <a:t> action in </a:t>
            </a:r>
            <a:r>
              <a:rPr lang="fi-FI" altLang="ja-JP" sz="2400" dirty="0" err="1">
                <a:solidFill>
                  <a:srgbClr val="000000"/>
                </a:solidFill>
                <a:latin typeface="Times New Roman" panose="02020603050405020304" pitchFamily="18" charset="0"/>
                <a:cs typeface="Times New Roman" panose="02020603050405020304" pitchFamily="18" charset="0"/>
              </a:rPr>
              <a:t>their</a:t>
            </a:r>
            <a:r>
              <a:rPr lang="fi-FI" altLang="ja-JP" sz="2400" dirty="0">
                <a:solidFill>
                  <a:srgbClr val="000000"/>
                </a:solidFill>
                <a:latin typeface="Times New Roman" panose="02020603050405020304" pitchFamily="18" charset="0"/>
                <a:cs typeface="Times New Roman" panose="02020603050405020304" pitchFamily="18" charset="0"/>
              </a:rPr>
              <a:t> </a:t>
            </a:r>
            <a:r>
              <a:rPr lang="fi-FI" altLang="ja-JP" sz="2400" dirty="0" err="1">
                <a:solidFill>
                  <a:srgbClr val="000000"/>
                </a:solidFill>
                <a:latin typeface="Times New Roman" panose="02020603050405020304" pitchFamily="18" charset="0"/>
                <a:cs typeface="Times New Roman" panose="02020603050405020304" pitchFamily="18" charset="0"/>
              </a:rPr>
              <a:t>daily</a:t>
            </a:r>
            <a:r>
              <a:rPr lang="fi-FI" altLang="ja-JP" sz="2400" dirty="0">
                <a:solidFill>
                  <a:srgbClr val="000000"/>
                </a:solidFill>
                <a:latin typeface="Times New Roman" panose="02020603050405020304" pitchFamily="18" charset="0"/>
                <a:cs typeface="Times New Roman" panose="02020603050405020304" pitchFamily="18" charset="0"/>
              </a:rPr>
              <a:t> life</a:t>
            </a:r>
          </a:p>
          <a:p>
            <a:pPr fontAlgn="base">
              <a:spcBef>
                <a:spcPts val="1000"/>
              </a:spcBef>
              <a:buFont typeface="Arial" panose="020B0604020202020204" pitchFamily="34" charset="0"/>
              <a:buChar char="•"/>
            </a:pPr>
            <a:r>
              <a:rPr lang="fi-FI" altLang="ja-JP" sz="2400" dirty="0" err="1">
                <a:latin typeface="Times New Roman" panose="02020603050405020304" pitchFamily="18" charset="0"/>
                <a:cs typeface="Times New Roman" panose="02020603050405020304" pitchFamily="18" charset="0"/>
              </a:rPr>
              <a:t>Nepalese</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suggested</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giveaway</a:t>
            </a:r>
            <a:r>
              <a:rPr lang="fi-FI" altLang="ja-JP" sz="2400" dirty="0">
                <a:latin typeface="Times New Roman" panose="02020603050405020304" pitchFamily="18" charset="0"/>
                <a:cs typeface="Times New Roman" panose="02020603050405020304" pitchFamily="18" charset="0"/>
              </a:rPr>
              <a:t> food to </a:t>
            </a:r>
            <a:r>
              <a:rPr lang="fi-FI" altLang="ja-JP" sz="2400" dirty="0" err="1">
                <a:latin typeface="Times New Roman" panose="02020603050405020304" pitchFamily="18" charset="0"/>
                <a:cs typeface="Times New Roman" panose="02020603050405020304" pitchFamily="18" charset="0"/>
              </a:rPr>
              <a:t>poor</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people</a:t>
            </a:r>
            <a:r>
              <a:rPr lang="fi-FI" altLang="ja-JP" sz="2400" dirty="0">
                <a:latin typeface="Times New Roman" panose="02020603050405020304" pitchFamily="18" charset="0"/>
                <a:cs typeface="Times New Roman" panose="02020603050405020304" pitchFamily="18" charset="0"/>
              </a:rPr>
              <a:t> and </a:t>
            </a:r>
            <a:r>
              <a:rPr lang="fi-FI" altLang="ja-JP" sz="2400" dirty="0" err="1">
                <a:latin typeface="Times New Roman" panose="02020603050405020304" pitchFamily="18" charset="0"/>
                <a:cs typeface="Times New Roman" panose="02020603050405020304" pitchFamily="18" charset="0"/>
              </a:rPr>
              <a:t>feed</a:t>
            </a:r>
            <a:r>
              <a:rPr lang="fi-FI" altLang="ja-JP" sz="2400" dirty="0">
                <a:latin typeface="Times New Roman" panose="02020603050405020304" pitchFamily="18" charset="0"/>
                <a:cs typeface="Times New Roman" panose="02020603050405020304" pitchFamily="18" charset="0"/>
              </a:rPr>
              <a:t> to </a:t>
            </a:r>
            <a:r>
              <a:rPr lang="fi-FI" altLang="ja-JP" sz="2400" dirty="0" err="1">
                <a:latin typeface="Times New Roman" panose="02020603050405020304" pitchFamily="18" charset="0"/>
                <a:cs typeface="Times New Roman" panose="02020603050405020304" pitchFamily="18" charset="0"/>
              </a:rPr>
              <a:t>street</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dogs</a:t>
            </a:r>
            <a:endParaRPr lang="fi-FI" altLang="ja-JP" sz="2400" dirty="0">
              <a:latin typeface="Times New Roman" panose="02020603050405020304" pitchFamily="18" charset="0"/>
              <a:cs typeface="Times New Roman" panose="02020603050405020304" pitchFamily="18" charset="0"/>
            </a:endParaRPr>
          </a:p>
          <a:p>
            <a:pPr fontAlgn="base">
              <a:spcBef>
                <a:spcPts val="1000"/>
              </a:spcBef>
              <a:buFont typeface="Arial" panose="020B0604020202020204" pitchFamily="34" charset="0"/>
              <a:buChar char="•"/>
            </a:pPr>
            <a:r>
              <a:rPr lang="fi-FI" altLang="ja-JP" sz="2400" dirty="0" err="1">
                <a:latin typeface="Times New Roman" panose="02020603050405020304" pitchFamily="18" charset="0"/>
                <a:cs typeface="Times New Roman" panose="02020603050405020304" pitchFamily="18" charset="0"/>
              </a:rPr>
              <a:t>Japanese</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cannot</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connect</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the</a:t>
            </a:r>
            <a:r>
              <a:rPr lang="fi-FI" altLang="ja-JP" sz="2400" dirty="0">
                <a:latin typeface="Times New Roman" panose="02020603050405020304" pitchFamily="18" charset="0"/>
                <a:cs typeface="Times New Roman" panose="02020603050405020304" pitchFamily="18" charset="0"/>
              </a:rPr>
              <a:t> food </a:t>
            </a:r>
            <a:r>
              <a:rPr lang="fi-FI" altLang="ja-JP" sz="2400" dirty="0" err="1">
                <a:latin typeface="Times New Roman" panose="02020603050405020304" pitchFamily="18" charset="0"/>
                <a:cs typeface="Times New Roman" panose="02020603050405020304" pitchFamily="18" charset="0"/>
              </a:rPr>
              <a:t>waste</a:t>
            </a:r>
            <a:r>
              <a:rPr lang="fi-FI" altLang="ja-JP" sz="2400" dirty="0">
                <a:latin typeface="Times New Roman" panose="02020603050405020304" pitchFamily="18" charset="0"/>
                <a:cs typeface="Times New Roman" panose="02020603050405020304" pitchFamily="18" charset="0"/>
              </a:rPr>
              <a:t> </a:t>
            </a:r>
            <a:r>
              <a:rPr lang="fi-FI" altLang="ja-JP" sz="2400" dirty="0" err="1">
                <a:latin typeface="Times New Roman" panose="02020603050405020304" pitchFamily="18" charset="0"/>
                <a:cs typeface="Times New Roman" panose="02020603050405020304" pitchFamily="18" charset="0"/>
              </a:rPr>
              <a:t>issue</a:t>
            </a:r>
            <a:r>
              <a:rPr lang="fi-FI" altLang="ja-JP" sz="2400" dirty="0">
                <a:latin typeface="Times New Roman" panose="02020603050405020304" pitchFamily="18" charset="0"/>
                <a:cs typeface="Times New Roman" panose="02020603050405020304" pitchFamily="18" charset="0"/>
              </a:rPr>
              <a:t> to </a:t>
            </a:r>
            <a:r>
              <a:rPr lang="fi-FI" altLang="ja-JP" sz="2400" dirty="0" err="1">
                <a:latin typeface="Times New Roman" panose="02020603050405020304" pitchFamily="18" charset="0"/>
                <a:cs typeface="Times New Roman" panose="02020603050405020304" pitchFamily="18" charset="0"/>
              </a:rPr>
              <a:t>poverty</a:t>
            </a:r>
            <a:endParaRPr lang="fi-FI" altLang="ja-JP"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634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DE08-2BBE-48EE-9F88-E78D6E7B49B4}"/>
              </a:ext>
            </a:extLst>
          </p:cNvPr>
          <p:cNvSpPr>
            <a:spLocks noGrp="1"/>
          </p:cNvSpPr>
          <p:nvPr>
            <p:ph type="title"/>
          </p:nvPr>
        </p:nvSpPr>
        <p:spPr>
          <a:xfrm>
            <a:off x="748748" y="419650"/>
            <a:ext cx="10515600" cy="1325563"/>
          </a:xfrm>
        </p:spPr>
        <p:txBody>
          <a:bodyPr>
            <a:normAutofit fontScale="90000"/>
          </a:bodyPr>
          <a:lstStyle/>
          <a:p>
            <a:r>
              <a:rPr lang="en-GB" b="1" dirty="0">
                <a:latin typeface="Times New Roman" panose="02020603050405020304" pitchFamily="18" charset="0"/>
                <a:cs typeface="Times New Roman" panose="02020603050405020304" pitchFamily="18" charset="0"/>
              </a:rPr>
              <a:t>Positive implementation of restaurant owner</a:t>
            </a:r>
            <a:br>
              <a:rPr lang="en-GB" dirty="0"/>
            </a:br>
            <a:endParaRPr lang="en-GB" dirty="0"/>
          </a:p>
        </p:txBody>
      </p:sp>
      <p:sp>
        <p:nvSpPr>
          <p:cNvPr id="3" name="TextBox 2">
            <a:extLst>
              <a:ext uri="{FF2B5EF4-FFF2-40B4-BE49-F238E27FC236}">
                <a16:creationId xmlns:a16="http://schemas.microsoft.com/office/drawing/2014/main" id="{B9926E82-0745-44AE-A162-6267E3D728B9}"/>
              </a:ext>
            </a:extLst>
          </p:cNvPr>
          <p:cNvSpPr txBox="1"/>
          <p:nvPr/>
        </p:nvSpPr>
        <p:spPr>
          <a:xfrm>
            <a:off x="1013791" y="1745213"/>
            <a:ext cx="6062876" cy="28069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b="0" i="0" dirty="0">
                <a:effectLst/>
                <a:latin typeface="Times New Roman" panose="02020603050405020304" pitchFamily="18" charset="0"/>
                <a:cs typeface="Times New Roman" panose="02020603050405020304" pitchFamily="18" charset="0"/>
              </a:rPr>
              <a:t>Customer can choose the portion of rice in lunch time</a:t>
            </a:r>
          </a:p>
          <a:p>
            <a:pPr marL="285750" indent="-285750">
              <a:lnSpc>
                <a:spcPct val="150000"/>
              </a:lnSpc>
              <a:buFont typeface="Arial" panose="020B0604020202020204" pitchFamily="34" charset="0"/>
              <a:buChar char="•"/>
            </a:pPr>
            <a:r>
              <a:rPr lang="en-GB" sz="2000" b="0" i="0" dirty="0">
                <a:effectLst/>
                <a:latin typeface="Times New Roman" panose="02020603050405020304" pitchFamily="18" charset="0"/>
                <a:cs typeface="Times New Roman" panose="02020603050405020304" pitchFamily="18" charset="0"/>
              </a:rPr>
              <a:t>provide small portion of rice and who wants to eat more will pay 50 yen</a:t>
            </a:r>
          </a:p>
          <a:p>
            <a:pPr marL="285750" indent="-285750">
              <a:lnSpc>
                <a:spcPct val="150000"/>
              </a:lnSpc>
              <a:buFont typeface="Arial" panose="020B0604020202020204" pitchFamily="34" charset="0"/>
              <a:buChar char="•"/>
            </a:pPr>
            <a:r>
              <a:rPr lang="en-GB" sz="2000" b="0" i="0" dirty="0">
                <a:effectLst/>
                <a:latin typeface="Times New Roman" panose="02020603050405020304" pitchFamily="18" charset="0"/>
                <a:cs typeface="Times New Roman" panose="02020603050405020304" pitchFamily="18" charset="0"/>
              </a:rPr>
              <a:t>He gives warnings to whom left food</a:t>
            </a:r>
          </a:p>
          <a:p>
            <a:pPr marL="285750" indent="-285750">
              <a:lnSpc>
                <a:spcPct val="150000"/>
              </a:lnSpc>
              <a:buFont typeface="Arial" panose="020B0604020202020204" pitchFamily="34" charset="0"/>
              <a:buChar char="•"/>
            </a:pPr>
            <a:r>
              <a:rPr lang="en-GB" sz="2000" b="0" i="0" dirty="0">
                <a:effectLst/>
                <a:latin typeface="Times New Roman" panose="02020603050405020304" pitchFamily="18" charset="0"/>
                <a:cs typeface="Times New Roman" panose="02020603050405020304" pitchFamily="18" charset="0"/>
              </a:rPr>
              <a:t>Reuse the food </a:t>
            </a:r>
          </a:p>
          <a:p>
            <a:pPr>
              <a:lnSpc>
                <a:spcPct val="150000"/>
              </a:lnSpc>
            </a:pPr>
            <a:r>
              <a:rPr lang="ja-JP" altLang="en-US" sz="2000" b="0" i="0">
                <a:effectLst/>
                <a:latin typeface="Times New Roman" panose="02020603050405020304" pitchFamily="18" charset="0"/>
                <a:cs typeface="Times New Roman" panose="02020603050405020304" pitchFamily="18" charset="0"/>
              </a:rPr>
              <a:t>　</a:t>
            </a:r>
            <a:r>
              <a:rPr lang="en-GB" sz="2000" b="0" i="0" dirty="0">
                <a:effectLst/>
                <a:latin typeface="Times New Roman" panose="02020603050405020304" pitchFamily="18" charset="0"/>
                <a:cs typeface="Times New Roman" panose="02020603050405020304" pitchFamily="18" charset="0"/>
              </a:rPr>
              <a:t>ex) making soup with leftovers from yesterday</a:t>
            </a:r>
            <a:endParaRPr lang="en-GB" sz="2000" dirty="0">
              <a:latin typeface="Times New Roman" panose="02020603050405020304" pitchFamily="18" charset="0"/>
              <a:cs typeface="Times New Roman" panose="02020603050405020304" pitchFamily="18" charset="0"/>
            </a:endParaRPr>
          </a:p>
        </p:txBody>
      </p:sp>
      <p:pic>
        <p:nvPicPr>
          <p:cNvPr id="14338" name="Picture 2" descr="Restaurant Owner Stock Illustrations, Cliparts And Royalty Free ...">
            <a:extLst>
              <a:ext uri="{FF2B5EF4-FFF2-40B4-BE49-F238E27FC236}">
                <a16:creationId xmlns:a16="http://schemas.microsoft.com/office/drawing/2014/main" id="{8E4BE5AD-596C-6B4E-9086-20C3AC287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710" y="1545534"/>
            <a:ext cx="4328492" cy="432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1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0FE551-FD15-1140-8A95-E0C1A63907C9}"/>
              </a:ext>
            </a:extLst>
          </p:cNvPr>
          <p:cNvSpPr>
            <a:spLocks noGrp="1"/>
          </p:cNvSpPr>
          <p:nvPr>
            <p:ph type="title"/>
          </p:nvPr>
        </p:nvSpPr>
        <p:spPr>
          <a:xfrm>
            <a:off x="838200" y="365125"/>
            <a:ext cx="10515600" cy="1138555"/>
          </a:xfrm>
        </p:spPr>
        <p:txBody>
          <a:bodyPr/>
          <a:lstStyle/>
          <a:p>
            <a:r>
              <a:rPr kumimoji="1" lang="en-US" altLang="ja-JP" dirty="0">
                <a:latin typeface="Times New Roman" panose="02020603050405020304" pitchFamily="18" charset="0"/>
                <a:cs typeface="Times New Roman" panose="02020603050405020304" pitchFamily="18" charset="0"/>
              </a:rPr>
              <a:t>Messages to from the owner</a:t>
            </a:r>
            <a:endParaRPr kumimoji="1" lang="ja-JP" altLang="en-US">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id="{2BFE54DD-212F-224B-83EA-73991CD703BA}"/>
              </a:ext>
            </a:extLst>
          </p:cNvPr>
          <p:cNvSpPr txBox="1"/>
          <p:nvPr/>
        </p:nvSpPr>
        <p:spPr>
          <a:xfrm>
            <a:off x="838200" y="1778000"/>
            <a:ext cx="9540240" cy="1687963"/>
          </a:xfrm>
          <a:prstGeom prst="rect">
            <a:avLst/>
          </a:prstGeom>
          <a:noFill/>
        </p:spPr>
        <p:txBody>
          <a:bodyPr wrap="square" rtlCol="0">
            <a:spAutoFit/>
          </a:bodyPr>
          <a:lstStyle/>
          <a:p>
            <a:pPr>
              <a:lnSpc>
                <a:spcPct val="150000"/>
              </a:lnSpc>
            </a:pPr>
            <a:r>
              <a:rPr kumimoji="1" lang="fi-FI" altLang="ja-JP" sz="2400" dirty="0">
                <a:latin typeface="Times New Roman" panose="02020603050405020304" pitchFamily="18" charset="0"/>
                <a:cs typeface="Times New Roman" panose="02020603050405020304" pitchFamily="18" charset="0"/>
              </a:rPr>
              <a:t>”Human </a:t>
            </a:r>
            <a:r>
              <a:rPr kumimoji="1" lang="fi-FI" altLang="ja-JP" sz="2400" dirty="0" err="1">
                <a:latin typeface="Times New Roman" panose="02020603050405020304" pitchFamily="18" charset="0"/>
                <a:cs typeface="Times New Roman" panose="02020603050405020304" pitchFamily="18" charset="0"/>
              </a:rPr>
              <a:t>beings</a:t>
            </a:r>
            <a:r>
              <a:rPr kumimoji="1" lang="fi-FI" altLang="ja-JP" sz="2400" dirty="0">
                <a:latin typeface="Times New Roman" panose="02020603050405020304" pitchFamily="18" charset="0"/>
                <a:cs typeface="Times New Roman" panose="02020603050405020304" pitchFamily="18" charset="0"/>
              </a:rPr>
              <a:t> live at </a:t>
            </a:r>
            <a:r>
              <a:rPr kumimoji="1" lang="fi-FI" altLang="ja-JP" sz="2400" dirty="0" err="1">
                <a:latin typeface="Times New Roman" panose="02020603050405020304" pitchFamily="18" charset="0"/>
                <a:cs typeface="Times New Roman" panose="02020603050405020304" pitchFamily="18" charset="0"/>
              </a:rPr>
              <a:t>the</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cost</a:t>
            </a:r>
            <a:r>
              <a:rPr kumimoji="1" lang="fi-FI" altLang="ja-JP" sz="2400" dirty="0">
                <a:latin typeface="Times New Roman" panose="02020603050405020304" pitchFamily="18" charset="0"/>
                <a:cs typeface="Times New Roman" panose="02020603050405020304" pitchFamily="18" charset="0"/>
              </a:rPr>
              <a:t> of </a:t>
            </a:r>
            <a:r>
              <a:rPr kumimoji="1" lang="fi-FI" altLang="ja-JP" sz="2400" dirty="0" err="1">
                <a:latin typeface="Times New Roman" panose="02020603050405020304" pitchFamily="18" charset="0"/>
                <a:cs typeface="Times New Roman" panose="02020603050405020304" pitchFamily="18" charset="0"/>
              </a:rPr>
              <a:t>many</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plants</a:t>
            </a:r>
            <a:r>
              <a:rPr kumimoji="1" lang="fi-FI" altLang="ja-JP" sz="2400" dirty="0">
                <a:latin typeface="Times New Roman" panose="02020603050405020304" pitchFamily="18" charset="0"/>
                <a:cs typeface="Times New Roman" panose="02020603050405020304" pitchFamily="18" charset="0"/>
              </a:rPr>
              <a:t> and </a:t>
            </a:r>
            <a:r>
              <a:rPr kumimoji="1" lang="fi-FI" altLang="ja-JP" sz="2400" dirty="0" err="1">
                <a:latin typeface="Times New Roman" panose="02020603050405020304" pitchFamily="18" charset="0"/>
                <a:cs typeface="Times New Roman" panose="02020603050405020304" pitchFamily="18" charset="0"/>
              </a:rPr>
              <a:t>animals</a:t>
            </a:r>
            <a:r>
              <a:rPr kumimoji="1" lang="fi-FI" altLang="ja-JP" sz="2400" dirty="0">
                <a:latin typeface="Times New Roman" panose="02020603050405020304" pitchFamily="18" charset="0"/>
                <a:cs typeface="Times New Roman" panose="02020603050405020304" pitchFamily="18" charset="0"/>
              </a:rPr>
              <a:t>, and </a:t>
            </a:r>
            <a:r>
              <a:rPr kumimoji="1" lang="fi-FI" altLang="ja-JP" sz="2400" dirty="0" err="1">
                <a:latin typeface="Times New Roman" panose="02020603050405020304" pitchFamily="18" charset="0"/>
                <a:cs typeface="Times New Roman" panose="02020603050405020304" pitchFamily="18" charset="0"/>
              </a:rPr>
              <a:t>this</a:t>
            </a:r>
            <a:r>
              <a:rPr kumimoji="1" lang="fi-FI" altLang="ja-JP" sz="2400" dirty="0">
                <a:latin typeface="Times New Roman" panose="02020603050405020304" pitchFamily="18" charset="0"/>
                <a:cs typeface="Times New Roman" panose="02020603050405020304" pitchFamily="18" charset="0"/>
              </a:rPr>
              <a:t> is </a:t>
            </a:r>
            <a:r>
              <a:rPr kumimoji="1" lang="fi-FI" altLang="ja-JP" sz="2400" dirty="0" err="1">
                <a:latin typeface="Times New Roman" panose="02020603050405020304" pitchFamily="18" charset="0"/>
                <a:cs typeface="Times New Roman" panose="02020603050405020304" pitchFamily="18" charset="0"/>
              </a:rPr>
              <a:t>inevitable</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Please</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don’t</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forget</a:t>
            </a:r>
            <a:r>
              <a:rPr kumimoji="1" lang="fi-FI" altLang="ja-JP" sz="2400" dirty="0">
                <a:latin typeface="Times New Roman" panose="02020603050405020304" pitchFamily="18" charset="0"/>
                <a:cs typeface="Times New Roman" panose="02020603050405020304" pitchFamily="18" charset="0"/>
              </a:rPr>
              <a:t> to </a:t>
            </a:r>
            <a:r>
              <a:rPr kumimoji="1" lang="fi-FI" altLang="ja-JP" sz="2400" dirty="0" err="1">
                <a:latin typeface="Times New Roman" panose="02020603050405020304" pitchFamily="18" charset="0"/>
                <a:cs typeface="Times New Roman" panose="02020603050405020304" pitchFamily="18" charset="0"/>
              </a:rPr>
              <a:t>be</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humble</a:t>
            </a:r>
            <a:r>
              <a:rPr kumimoji="1" lang="fi-FI" altLang="ja-JP" sz="2400" dirty="0">
                <a:latin typeface="Times New Roman" panose="02020603050405020304" pitchFamily="18" charset="0"/>
                <a:cs typeface="Times New Roman" panose="02020603050405020304" pitchFamily="18" charset="0"/>
              </a:rPr>
              <a:t> and </a:t>
            </a:r>
            <a:r>
              <a:rPr kumimoji="1" lang="fi-FI" altLang="ja-JP" sz="2400" dirty="0" err="1">
                <a:latin typeface="Times New Roman" panose="02020603050405020304" pitchFamily="18" charset="0"/>
                <a:cs typeface="Times New Roman" panose="02020603050405020304" pitchFamily="18" charset="0"/>
              </a:rPr>
              <a:t>always</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be</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grateful</a:t>
            </a:r>
            <a:r>
              <a:rPr kumimoji="1" lang="fi-FI" altLang="ja-JP" sz="2400" dirty="0">
                <a:latin typeface="Times New Roman" panose="02020603050405020304" pitchFamily="18" charset="0"/>
                <a:cs typeface="Times New Roman" panose="02020603050405020304" pitchFamily="18" charset="0"/>
              </a:rPr>
              <a:t> to </a:t>
            </a:r>
            <a:r>
              <a:rPr kumimoji="1" lang="fi-FI" altLang="ja-JP" sz="2400" dirty="0" err="1">
                <a:latin typeface="Times New Roman" panose="02020603050405020304" pitchFamily="18" charset="0"/>
                <a:cs typeface="Times New Roman" panose="02020603050405020304" pitchFamily="18" charset="0"/>
              </a:rPr>
              <a:t>the</a:t>
            </a:r>
            <a:r>
              <a:rPr kumimoji="1" lang="fi-FI" altLang="ja-JP" sz="2400" dirty="0">
                <a:latin typeface="Times New Roman" panose="02020603050405020304" pitchFamily="18" charset="0"/>
                <a:cs typeface="Times New Roman" panose="02020603050405020304" pitchFamily="18" charset="0"/>
              </a:rPr>
              <a:t> food as </a:t>
            </a:r>
            <a:r>
              <a:rPr kumimoji="1" lang="fi-FI" altLang="ja-JP" sz="2400" dirty="0" err="1">
                <a:latin typeface="Times New Roman" panose="02020603050405020304" pitchFamily="18" charset="0"/>
                <a:cs typeface="Times New Roman" panose="02020603050405020304" pitchFamily="18" charset="0"/>
              </a:rPr>
              <a:t>well</a:t>
            </a:r>
            <a:r>
              <a:rPr kumimoji="1" lang="fi-FI" altLang="ja-JP" sz="2400" dirty="0">
                <a:latin typeface="Times New Roman" panose="02020603050405020304" pitchFamily="18" charset="0"/>
                <a:cs typeface="Times New Roman" panose="02020603050405020304" pitchFamily="18" charset="0"/>
              </a:rPr>
              <a:t> as </a:t>
            </a:r>
            <a:r>
              <a:rPr kumimoji="1" lang="fi-FI" altLang="ja-JP" sz="2400" dirty="0" err="1">
                <a:latin typeface="Times New Roman" panose="02020603050405020304" pitchFamily="18" charset="0"/>
                <a:cs typeface="Times New Roman" panose="02020603050405020304" pitchFamily="18" charset="0"/>
              </a:rPr>
              <a:t>your</a:t>
            </a:r>
            <a:r>
              <a:rPr kumimoji="1" lang="fi-FI" altLang="ja-JP" sz="2400" dirty="0">
                <a:latin typeface="Times New Roman" panose="02020603050405020304" pitchFamily="18" charset="0"/>
                <a:cs typeface="Times New Roman" panose="02020603050405020304" pitchFamily="18" charset="0"/>
              </a:rPr>
              <a:t> </a:t>
            </a:r>
            <a:r>
              <a:rPr kumimoji="1" lang="fi-FI" altLang="ja-JP" sz="2400" dirty="0" err="1">
                <a:latin typeface="Times New Roman" panose="02020603050405020304" pitchFamily="18" charset="0"/>
                <a:cs typeface="Times New Roman" panose="02020603050405020304" pitchFamily="18" charset="0"/>
              </a:rPr>
              <a:t>lives</a:t>
            </a:r>
            <a:r>
              <a:rPr kumimoji="1" lang="fi-FI" altLang="ja-JP" sz="2400" dirty="0">
                <a:latin typeface="Times New Roman" panose="02020603050405020304" pitchFamily="18" charset="0"/>
                <a:cs typeface="Times New Roman" panose="02020603050405020304" pitchFamily="18" charset="0"/>
              </a:rPr>
              <a:t>. ”</a:t>
            </a:r>
          </a:p>
        </p:txBody>
      </p:sp>
      <p:sp>
        <p:nvSpPr>
          <p:cNvPr id="4" name="テキスト ボックス 3">
            <a:extLst>
              <a:ext uri="{FF2B5EF4-FFF2-40B4-BE49-F238E27FC236}">
                <a16:creationId xmlns:a16="http://schemas.microsoft.com/office/drawing/2014/main" id="{569B6FC2-9BAD-EB48-AA24-56877E1190FC}"/>
              </a:ext>
            </a:extLst>
          </p:cNvPr>
          <p:cNvSpPr txBox="1"/>
          <p:nvPr/>
        </p:nvSpPr>
        <p:spPr>
          <a:xfrm>
            <a:off x="3474720" y="4378960"/>
            <a:ext cx="7721600" cy="1200329"/>
          </a:xfrm>
          <a:prstGeom prst="rect">
            <a:avLst/>
          </a:prstGeom>
          <a:noFill/>
        </p:spPr>
        <p:txBody>
          <a:bodyPr wrap="square" rtlCol="0">
            <a:spAutoFit/>
          </a:bodyPr>
          <a:lstStyle/>
          <a:p>
            <a:r>
              <a:rPr lang="ja-JP" altLang="en-US">
                <a:latin typeface="+mn-ea"/>
                <a:cs typeface="Times New Roman" panose="02020603050405020304" pitchFamily="18" charset="0"/>
              </a:rPr>
              <a:t>「人間は動物に限らず植物など沢山の命を犠牲にして、生きています。これは致し方ない事。だからこそ、謙虚な気持ちと感謝の心を忘れずに食材も無駄にせず、自分の命も大切に生き抜いていただきたい、生き抜いていきましょう</a:t>
            </a:r>
            <a:r>
              <a:rPr kumimoji="1" lang="ja-JP" altLang="en-US">
                <a:latin typeface="+mn-ea"/>
                <a:cs typeface="Times New Roman" panose="02020603050405020304" pitchFamily="18" charset="0"/>
              </a:rPr>
              <a:t>。」</a:t>
            </a:r>
            <a:endParaRPr lang="ja-JP" altLang="en-US">
              <a:latin typeface="+mn-ea"/>
              <a:cs typeface="Times New Roman" panose="02020603050405020304" pitchFamily="18" charset="0"/>
            </a:endParaRPr>
          </a:p>
        </p:txBody>
      </p:sp>
    </p:spTree>
    <p:extLst>
      <p:ext uri="{BB962C8B-B14F-4D97-AF65-F5344CB8AC3E}">
        <p14:creationId xmlns:p14="http://schemas.microsoft.com/office/powerpoint/2010/main" val="320932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0700EB-4C5A-FA42-98EF-D868D20D0574}"/>
              </a:ext>
            </a:extLst>
          </p:cNvPr>
          <p:cNvSpPr>
            <a:spLocks noGrp="1"/>
          </p:cNvSpPr>
          <p:nvPr>
            <p:ph type="title"/>
          </p:nvPr>
        </p:nvSpPr>
        <p:spPr/>
        <p:txBody>
          <a:bodyPr/>
          <a:lstStyle/>
          <a:p>
            <a:r>
              <a:rPr kumimoji="1" lang="en-US" altLang="ja-JP" b="1" dirty="0">
                <a:latin typeface="Times New Roman" panose="02020603050405020304" pitchFamily="18" charset="0"/>
                <a:cs typeface="Times New Roman" panose="02020603050405020304" pitchFamily="18" charset="0"/>
              </a:rPr>
              <a:t>2. SNS advocacy</a:t>
            </a:r>
            <a:endParaRPr kumimoji="1" lang="ja-JP" altLang="en-US" b="1">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id="{798455F7-35DA-D343-AE47-FAED4BCD5A67}"/>
              </a:ext>
            </a:extLst>
          </p:cNvPr>
          <p:cNvSpPr txBox="1"/>
          <p:nvPr/>
        </p:nvSpPr>
        <p:spPr>
          <a:xfrm>
            <a:off x="838200" y="1690688"/>
            <a:ext cx="7691438" cy="954107"/>
          </a:xfrm>
          <a:prstGeom prst="rect">
            <a:avLst/>
          </a:prstGeom>
          <a:noFill/>
        </p:spPr>
        <p:txBody>
          <a:bodyPr wrap="square" rtlCol="0">
            <a:spAutoFit/>
          </a:bodyPr>
          <a:lstStyle/>
          <a:p>
            <a:r>
              <a:rPr kumimoji="1" lang="en-US" altLang="ja-JP" sz="2800" dirty="0">
                <a:latin typeface="Times New Roman" panose="02020603050405020304" pitchFamily="18" charset="0"/>
                <a:cs typeface="Times New Roman" panose="02020603050405020304" pitchFamily="18" charset="0"/>
              </a:rPr>
              <a:t>Making posters related to food wastage and posting them on SNS (Instagram, Facebook)</a:t>
            </a:r>
            <a:endParaRPr kumimoji="1" lang="ja-JP" altLang="en-US" sz="2800">
              <a:latin typeface="Times New Roman" panose="02020603050405020304" pitchFamily="18" charset="0"/>
              <a:cs typeface="Times New Roman" panose="02020603050405020304" pitchFamily="18" charset="0"/>
            </a:endParaRPr>
          </a:p>
        </p:txBody>
      </p:sp>
      <p:pic>
        <p:nvPicPr>
          <p:cNvPr id="4" name="図 3">
            <a:extLst>
              <a:ext uri="{FF2B5EF4-FFF2-40B4-BE49-F238E27FC236}">
                <a16:creationId xmlns:a16="http://schemas.microsoft.com/office/drawing/2014/main" id="{97BF5490-37E8-A248-9C46-BD47F9F6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662" y="3190789"/>
            <a:ext cx="2300577" cy="2719611"/>
          </a:xfrm>
          <a:prstGeom prst="rect">
            <a:avLst/>
          </a:prstGeom>
        </p:spPr>
      </p:pic>
      <p:pic>
        <p:nvPicPr>
          <p:cNvPr id="5" name="図 4">
            <a:extLst>
              <a:ext uri="{FF2B5EF4-FFF2-40B4-BE49-F238E27FC236}">
                <a16:creationId xmlns:a16="http://schemas.microsoft.com/office/drawing/2014/main" id="{6F3971D3-800F-A14A-A1B4-14BA26BB4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239" y="3190789"/>
            <a:ext cx="2157199" cy="2719611"/>
          </a:xfrm>
          <a:prstGeom prst="rect">
            <a:avLst/>
          </a:prstGeom>
        </p:spPr>
      </p:pic>
      <p:pic>
        <p:nvPicPr>
          <p:cNvPr id="7" name="図 6">
            <a:extLst>
              <a:ext uri="{FF2B5EF4-FFF2-40B4-BE49-F238E27FC236}">
                <a16:creationId xmlns:a16="http://schemas.microsoft.com/office/drawing/2014/main" id="{1DB19FC1-1F9E-3847-A294-9C62014F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722" y="365125"/>
            <a:ext cx="3147109" cy="4068762"/>
          </a:xfrm>
          <a:prstGeom prst="rect">
            <a:avLst/>
          </a:prstGeom>
        </p:spPr>
      </p:pic>
    </p:spTree>
    <p:extLst>
      <p:ext uri="{BB962C8B-B14F-4D97-AF65-F5344CB8AC3E}">
        <p14:creationId xmlns:p14="http://schemas.microsoft.com/office/powerpoint/2010/main" val="167159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9CFD1-B128-44FC-862E-7EABBEBBA7BD}"/>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3. FACEBOOK PAGE</a:t>
            </a:r>
          </a:p>
        </p:txBody>
      </p:sp>
      <p:pic>
        <p:nvPicPr>
          <p:cNvPr id="4" name="Picture 3">
            <a:extLst>
              <a:ext uri="{FF2B5EF4-FFF2-40B4-BE49-F238E27FC236}">
                <a16:creationId xmlns:a16="http://schemas.microsoft.com/office/drawing/2014/main" id="{BFCD9464-75B5-4B35-BF52-FE7960C7820D}"/>
              </a:ext>
            </a:extLst>
          </p:cNvPr>
          <p:cNvPicPr>
            <a:picLocks noChangeAspect="1"/>
          </p:cNvPicPr>
          <p:nvPr/>
        </p:nvPicPr>
        <p:blipFill rotWithShape="1">
          <a:blip r:embed="rId2">
            <a:extLst>
              <a:ext uri="{28A0092B-C50C-407E-A947-70E740481C1C}">
                <a14:useLocalDpi xmlns:a14="http://schemas.microsoft.com/office/drawing/2010/main" val="0"/>
              </a:ext>
            </a:extLst>
          </a:blip>
          <a:srcRect t="3478" b="41053"/>
          <a:stretch/>
        </p:blipFill>
        <p:spPr>
          <a:xfrm>
            <a:off x="6665066" y="530416"/>
            <a:ext cx="4798064" cy="5618594"/>
          </a:xfrm>
          <a:prstGeom prst="rect">
            <a:avLst/>
          </a:prstGeom>
        </p:spPr>
      </p:pic>
      <p:sp>
        <p:nvSpPr>
          <p:cNvPr id="5" name="TextBox 4">
            <a:extLst>
              <a:ext uri="{FF2B5EF4-FFF2-40B4-BE49-F238E27FC236}">
                <a16:creationId xmlns:a16="http://schemas.microsoft.com/office/drawing/2014/main" id="{7B8DACB7-9F3A-4BC3-A3F1-85E7868810EF}"/>
              </a:ext>
            </a:extLst>
          </p:cNvPr>
          <p:cNvSpPr txBox="1"/>
          <p:nvPr/>
        </p:nvSpPr>
        <p:spPr>
          <a:xfrm>
            <a:off x="1264366" y="1500732"/>
            <a:ext cx="4974535" cy="304698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b="0" i="0" u="none" strike="noStrike" dirty="0">
                <a:effectLst/>
                <a:latin typeface="Times New Roman" panose="02020603050405020304" pitchFamily="18" charset="0"/>
                <a:cs typeface="Times New Roman" panose="02020603050405020304" pitchFamily="18" charset="0"/>
              </a:rPr>
              <a:t>Make this implementation </a:t>
            </a:r>
            <a:r>
              <a:rPr lang="en-US" sz="2400" b="1" i="0" u="none" strike="noStrike" dirty="0">
                <a:effectLst/>
                <a:latin typeface="Times New Roman" panose="02020603050405020304" pitchFamily="18" charset="0"/>
                <a:cs typeface="Times New Roman" panose="02020603050405020304" pitchFamily="18" charset="0"/>
              </a:rPr>
              <a:t>sustainably</a:t>
            </a:r>
          </a:p>
          <a:p>
            <a:pPr marL="285750" indent="-285750">
              <a:buFont typeface="Arial" panose="020B0604020202020204" pitchFamily="34" charset="0"/>
              <a:buChar char="•"/>
            </a:pPr>
            <a:r>
              <a:rPr lang="en-US" sz="2400" b="0" i="0" u="none" strike="noStrike" dirty="0">
                <a:effectLst/>
                <a:latin typeface="Times New Roman" panose="02020603050405020304" pitchFamily="18" charset="0"/>
                <a:cs typeface="Times New Roman" panose="02020603050405020304" pitchFamily="18" charset="0"/>
              </a:rPr>
              <a:t>"</a:t>
            </a:r>
            <a:r>
              <a:rPr lang="en-US" sz="2400" b="1" i="0" u="none" strike="noStrike" dirty="0" err="1">
                <a:effectLst/>
                <a:latin typeface="Times New Roman" panose="02020603050405020304" pitchFamily="18" charset="0"/>
                <a:cs typeface="Times New Roman" panose="02020603050405020304" pitchFamily="18" charset="0"/>
              </a:rPr>
              <a:t>Itadakimasu</a:t>
            </a:r>
            <a:r>
              <a:rPr lang="en-US" sz="2400" b="1" i="0" u="none" strike="noStrike" dirty="0">
                <a:effectLst/>
                <a:latin typeface="Times New Roman" panose="02020603050405020304" pitchFamily="18" charset="0"/>
                <a:cs typeface="Times New Roman" panose="02020603050405020304" pitchFamily="18" charset="0"/>
              </a:rPr>
              <a:t>" </a:t>
            </a:r>
            <a:r>
              <a:rPr lang="en-US" sz="2400" b="0" i="0" u="none" strike="noStrike" dirty="0">
                <a:effectLst/>
                <a:latin typeface="Times New Roman" panose="02020603050405020304" pitchFamily="18" charset="0"/>
                <a:cs typeface="Times New Roman" panose="02020603050405020304" pitchFamily="18" charset="0"/>
              </a:rPr>
              <a:t>is the Japanese phrase which means thanking the food and people who have grown and cooked it</a:t>
            </a:r>
            <a:r>
              <a:rPr lang="en-GB" sz="2400" b="0" i="0" u="none" strike="noStrike" dirty="0">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GB" sz="2400" b="1" dirty="0">
                <a:latin typeface="Times New Roman" panose="02020603050405020304" pitchFamily="18" charset="0"/>
                <a:cs typeface="Times New Roman" panose="02020603050405020304" pitchFamily="18" charset="0"/>
              </a:rPr>
              <a:t>Main objective</a:t>
            </a:r>
            <a:r>
              <a:rPr lang="en-GB"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 build a human chain to create a healthy world</a:t>
            </a:r>
            <a:endParaRPr lang="en-GB" sz="1800" b="0" i="0" u="none" strike="noStrike" dirty="0">
              <a:solidFill>
                <a:srgbClr val="595959"/>
              </a:solidFill>
              <a:effectLst/>
              <a:latin typeface="Arial" panose="020B0604020202020204" pitchFamily="34" charset="0"/>
            </a:endParaRPr>
          </a:p>
        </p:txBody>
      </p:sp>
    </p:spTree>
    <p:extLst>
      <p:ext uri="{BB962C8B-B14F-4D97-AF65-F5344CB8AC3E}">
        <p14:creationId xmlns:p14="http://schemas.microsoft.com/office/powerpoint/2010/main" val="58221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lh4.googleusercontent.com/s0xMfp1C9YUAPh_JxUMO7UrGNcuTXEoyISHyocBCJ2mzC0d8oXTe4YwwXRSjEsxrBJjplE-idhQFhXOZiSqBGh5gpzJHZtd5Lepi9WiNU5flkKY-6uBEQT39TAX7VBa1Z1wo994">
            <a:extLst>
              <a:ext uri="{FF2B5EF4-FFF2-40B4-BE49-F238E27FC236}">
                <a16:creationId xmlns:a16="http://schemas.microsoft.com/office/drawing/2014/main" id="{7DFFE5ED-93F4-DA4A-A994-EC51E2441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861" y="626183"/>
            <a:ext cx="4418315" cy="5550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lh4.googleusercontent.com/HEo_-_yT7ZF6SYRs1skZfJQe6fMW1auJMLACEYEWUbAz397T8vUElxUV_iJXojfOZUGwLLRe3lwH38dQbHaupNvNVbpOXCHIC8Pi36YQTYT7yIftYtLNz39DdlwtwPl3kw73Sjs">
            <a:extLst>
              <a:ext uri="{FF2B5EF4-FFF2-40B4-BE49-F238E27FC236}">
                <a16:creationId xmlns:a16="http://schemas.microsoft.com/office/drawing/2014/main" id="{5C8C70FC-00B4-F440-824C-32BA2E71F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887" y="943409"/>
            <a:ext cx="2438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lh4.googleusercontent.com/P3VNS3FOz5pGKqoxGfEgznC9TfgBk8sYp7CDvJvf8y_T7JKW7-IHF_J1oDdIzeiSqme6K54oIXUGXt6aNNfvGQxImLYKk4oNBJkMfN1HpU38uFaOnX4uLE4eSWF9QHjEphAZD-E">
            <a:extLst>
              <a:ext uri="{FF2B5EF4-FFF2-40B4-BE49-F238E27FC236}">
                <a16:creationId xmlns:a16="http://schemas.microsoft.com/office/drawing/2014/main" id="{32DF5D62-5B4F-D748-9D6C-A69363C64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748" y="943409"/>
            <a:ext cx="2451652" cy="36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68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A83013-A9D9-C247-BC01-CCA1D24AFB65}"/>
              </a:ext>
            </a:extLst>
          </p:cNvPr>
          <p:cNvSpPr>
            <a:spLocks noGrp="1"/>
          </p:cNvSpPr>
          <p:nvPr>
            <p:ph type="title"/>
          </p:nvPr>
        </p:nvSpPr>
        <p:spPr/>
        <p:txBody>
          <a:bodyPr/>
          <a:lstStyle/>
          <a:p>
            <a:endParaRPr kumimoji="1" lang="ja-JP" altLang="en-US"/>
          </a:p>
        </p:txBody>
      </p:sp>
      <p:pic>
        <p:nvPicPr>
          <p:cNvPr id="3" name="Project_08-20_HD 720p">
            <a:hlinkClick r:id="" action="ppaction://media"/>
            <a:extLst>
              <a:ext uri="{FF2B5EF4-FFF2-40B4-BE49-F238E27FC236}">
                <a16:creationId xmlns:a16="http://schemas.microsoft.com/office/drawing/2014/main" id="{B9EE93A1-7ABC-1346-9589-7B516DC419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6192" y="265735"/>
            <a:ext cx="10936208" cy="6151478"/>
          </a:xfrm>
          <a:prstGeom prst="rect">
            <a:avLst/>
          </a:prstGeom>
        </p:spPr>
      </p:pic>
    </p:spTree>
    <p:extLst>
      <p:ext uri="{BB962C8B-B14F-4D97-AF65-F5344CB8AC3E}">
        <p14:creationId xmlns:p14="http://schemas.microsoft.com/office/powerpoint/2010/main" val="5946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9697">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吹き出し 4">
            <a:extLst>
              <a:ext uri="{FF2B5EF4-FFF2-40B4-BE49-F238E27FC236}">
                <a16:creationId xmlns:a16="http://schemas.microsoft.com/office/drawing/2014/main" id="{4E0795C7-A6B7-7743-ABE7-95F093058AED}"/>
              </a:ext>
            </a:extLst>
          </p:cNvPr>
          <p:cNvSpPr/>
          <p:nvPr/>
        </p:nvSpPr>
        <p:spPr>
          <a:xfrm>
            <a:off x="1648254" y="896743"/>
            <a:ext cx="4506886" cy="2146064"/>
          </a:xfrm>
          <a:prstGeom prst="wedgeRoundRectCallout">
            <a:avLst>
              <a:gd name="adj1" fmla="val 33221"/>
              <a:gd name="adj2" fmla="val 68196"/>
              <a:gd name="adj3" fmla="val 16667"/>
            </a:avLst>
          </a:prstGeom>
          <a:solidFill>
            <a:srgbClr val="AFDDD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a:schemeClr val="accent1">
                <a:alpha val="47000"/>
              </a:schemeClr>
            </a:glow>
            <a:reflection endPos="52000" dist="50800" dir="5400000" sy="-100000" algn="bl" rotWithShape="0"/>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E4D278F-CEF0-0F40-B4E4-33587B460E27}"/>
              </a:ext>
            </a:extLst>
          </p:cNvPr>
          <p:cNvPicPr>
            <a:picLocks noChangeAspect="1"/>
          </p:cNvPicPr>
          <p:nvPr/>
        </p:nvPicPr>
        <p:blipFill rotWithShape="1">
          <a:blip r:embed="rId2">
            <a:extLst>
              <a:ext uri="{28A0092B-C50C-407E-A947-70E740481C1C}">
                <a14:useLocalDpi xmlns:a14="http://schemas.microsoft.com/office/drawing/2010/main" val="0"/>
              </a:ext>
            </a:extLst>
          </a:blip>
          <a:srcRect b="7036"/>
          <a:stretch/>
        </p:blipFill>
        <p:spPr>
          <a:xfrm>
            <a:off x="6764740" y="365125"/>
            <a:ext cx="4326418" cy="5950423"/>
          </a:xfrm>
          <a:prstGeom prst="rect">
            <a:avLst/>
          </a:prstGeom>
        </p:spPr>
      </p:pic>
      <p:sp>
        <p:nvSpPr>
          <p:cNvPr id="6" name="テキスト ボックス 5">
            <a:extLst>
              <a:ext uri="{FF2B5EF4-FFF2-40B4-BE49-F238E27FC236}">
                <a16:creationId xmlns:a16="http://schemas.microsoft.com/office/drawing/2014/main" id="{E227A315-37DE-0F42-8666-97202858882C}"/>
              </a:ext>
            </a:extLst>
          </p:cNvPr>
          <p:cNvSpPr txBox="1"/>
          <p:nvPr/>
        </p:nvSpPr>
        <p:spPr>
          <a:xfrm>
            <a:off x="1688912" y="1677387"/>
            <a:ext cx="4771028" cy="584775"/>
          </a:xfrm>
          <a:prstGeom prst="rect">
            <a:avLst/>
          </a:prstGeom>
          <a:noFill/>
        </p:spPr>
        <p:txBody>
          <a:bodyPr wrap="square" rtlCol="0">
            <a:spAutoFit/>
          </a:bodyPr>
          <a:lstStyle/>
          <a:p>
            <a:r>
              <a:rPr kumimoji="1" lang="en-US" altLang="ja-JP" sz="3200" dirty="0">
                <a:latin typeface="Times New Roman" panose="02020603050405020304" pitchFamily="18" charset="0"/>
                <a:cs typeface="Times New Roman" panose="02020603050405020304" pitchFamily="18" charset="0"/>
              </a:rPr>
              <a:t>How to make Miso-soup?</a:t>
            </a:r>
            <a:endParaRPr kumimoji="1" lang="ja-JP"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671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F3966A-C287-574D-89AA-70483394B8E1}"/>
              </a:ext>
            </a:extLst>
          </p:cNvPr>
          <p:cNvSpPr>
            <a:spLocks noGrp="1"/>
          </p:cNvSpPr>
          <p:nvPr>
            <p:ph type="title"/>
          </p:nvPr>
        </p:nvSpPr>
        <p:spPr>
          <a:xfrm>
            <a:off x="838200" y="450850"/>
            <a:ext cx="10515600" cy="935038"/>
          </a:xfrm>
        </p:spPr>
        <p:txBody>
          <a:bodyPr/>
          <a:lstStyle/>
          <a:p>
            <a:r>
              <a:rPr kumimoji="1" lang="en-US" altLang="ja-JP" b="1" dirty="0">
                <a:latin typeface="Times New Roman" panose="02020603050405020304" pitchFamily="18" charset="0"/>
                <a:cs typeface="Times New Roman" panose="02020603050405020304" pitchFamily="18" charset="0"/>
              </a:rPr>
              <a:t>”Possibilities of ONLINE Programs”</a:t>
            </a:r>
            <a:endParaRPr kumimoji="1" lang="ja-JP" altLang="en-US" b="1">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id="{6C295A59-C276-C042-969F-3A031115DCEB}"/>
              </a:ext>
            </a:extLst>
          </p:cNvPr>
          <p:cNvSpPr txBox="1"/>
          <p:nvPr/>
        </p:nvSpPr>
        <p:spPr>
          <a:xfrm>
            <a:off x="838201" y="1502673"/>
            <a:ext cx="8196470" cy="267765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a:latin typeface="Times New Roman" panose="02020603050405020304" pitchFamily="18" charset="0"/>
                <a:cs typeface="Times New Roman" panose="02020603050405020304" pitchFamily="18" charset="0"/>
              </a:rPr>
              <a:t>Though we had many limitations of not having met in real life, in different time zones and doing all the activities online, with dedication and team effort we made it possible.</a:t>
            </a:r>
          </a:p>
          <a:p>
            <a:pPr marL="285750" indent="-285750">
              <a:buFont typeface="Arial" panose="020B0604020202020204" pitchFamily="34" charset="0"/>
              <a:buChar char="•"/>
            </a:pPr>
            <a:r>
              <a:rPr kumimoji="1" lang="en-US" altLang="ja-JP" sz="2400" dirty="0">
                <a:latin typeface="Times New Roman" panose="02020603050405020304" pitchFamily="18" charset="0"/>
                <a:cs typeface="Times New Roman" panose="02020603050405020304" pitchFamily="18" charset="0"/>
              </a:rPr>
              <a:t>Not only our team Didi </a:t>
            </a:r>
            <a:r>
              <a:rPr kumimoji="1" lang="en-US" altLang="ja-JP" sz="2400" dirty="0" err="1">
                <a:latin typeface="Times New Roman" panose="02020603050405020304" pitchFamily="18" charset="0"/>
                <a:cs typeface="Times New Roman" panose="02020603050405020304" pitchFamily="18" charset="0"/>
              </a:rPr>
              <a:t>Baini</a:t>
            </a:r>
            <a:r>
              <a:rPr kumimoji="1" lang="en-US" altLang="ja-JP" sz="2400" dirty="0">
                <a:latin typeface="Times New Roman" panose="02020603050405020304" pitchFamily="18" charset="0"/>
                <a:cs typeface="Times New Roman" panose="02020603050405020304" pitchFamily="18" charset="0"/>
              </a:rPr>
              <a:t> but also other teams had put their equal effort in their advocacy such a conducting interactive session with representative from LGBTQI community by gender team, online video competitions by nutrition team etc.</a:t>
            </a:r>
          </a:p>
        </p:txBody>
      </p:sp>
      <p:pic>
        <p:nvPicPr>
          <p:cNvPr id="4" name="図 3">
            <a:extLst>
              <a:ext uri="{FF2B5EF4-FFF2-40B4-BE49-F238E27FC236}">
                <a16:creationId xmlns:a16="http://schemas.microsoft.com/office/drawing/2014/main" id="{C1BED68B-EF83-6F42-8E2C-AF91A0878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052" y="2841501"/>
            <a:ext cx="2469560" cy="3493604"/>
          </a:xfrm>
          <a:prstGeom prst="rect">
            <a:avLst/>
          </a:prstGeom>
        </p:spPr>
      </p:pic>
    </p:spTree>
    <p:extLst>
      <p:ext uri="{BB962C8B-B14F-4D97-AF65-F5344CB8AC3E}">
        <p14:creationId xmlns:p14="http://schemas.microsoft.com/office/powerpoint/2010/main" val="4251627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つの角を切り取り、1つの角を丸めた四角形 1">
            <a:extLst>
              <a:ext uri="{FF2B5EF4-FFF2-40B4-BE49-F238E27FC236}">
                <a16:creationId xmlns:a16="http://schemas.microsoft.com/office/drawing/2014/main" id="{56C642F3-1D34-6943-B2BC-D65064F674FD}"/>
              </a:ext>
            </a:extLst>
          </p:cNvPr>
          <p:cNvSpPr/>
          <p:nvPr/>
        </p:nvSpPr>
        <p:spPr>
          <a:xfrm>
            <a:off x="3263592" y="2075934"/>
            <a:ext cx="5360015" cy="1902942"/>
          </a:xfrm>
          <a:prstGeom prst="snipRoundRect">
            <a:avLst/>
          </a:prstGeom>
          <a:solidFill>
            <a:srgbClr val="AFD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C59BC052-1A96-424E-8359-92E25AFE8F23}"/>
              </a:ext>
            </a:extLst>
          </p:cNvPr>
          <p:cNvSpPr>
            <a:spLocks noGrp="1"/>
          </p:cNvSpPr>
          <p:nvPr>
            <p:ph type="title"/>
          </p:nvPr>
        </p:nvSpPr>
        <p:spPr>
          <a:xfrm>
            <a:off x="4090131" y="2364623"/>
            <a:ext cx="4316538" cy="1325563"/>
          </a:xfrm>
          <a:ln>
            <a:noFill/>
          </a:ln>
        </p:spPr>
        <p:txBody>
          <a:bodyPr>
            <a:noAutofit/>
          </a:bodyPr>
          <a:lstStyle/>
          <a:p>
            <a:r>
              <a:rPr kumimoji="1" lang="en-US" altLang="ja-JP" sz="4800" dirty="0">
                <a:ln w="0">
                  <a:solidFill>
                    <a:srgbClr val="FBA51A"/>
                  </a:solidFill>
                </a:ln>
                <a:solidFill>
                  <a:srgbClr val="FBA51A"/>
                </a:solidFill>
                <a:effectLst>
                  <a:outerShdw blurRad="50800" dist="38100" dir="5400000" algn="t" rotWithShape="0">
                    <a:prstClr val="black">
                      <a:alpha val="17000"/>
                    </a:prstClr>
                  </a:outerShdw>
                </a:effectLst>
                <a:latin typeface="Times New Roman" panose="02020603050405020304" pitchFamily="18" charset="0"/>
                <a:cs typeface="Times New Roman" panose="02020603050405020304" pitchFamily="18" charset="0"/>
              </a:rPr>
              <a:t>Thank you for </a:t>
            </a:r>
            <a:br>
              <a:rPr kumimoji="1" lang="en-US" altLang="ja-JP" sz="4800" dirty="0">
                <a:ln w="0">
                  <a:solidFill>
                    <a:srgbClr val="FBA51A"/>
                  </a:solidFill>
                </a:ln>
                <a:solidFill>
                  <a:srgbClr val="FBA51A"/>
                </a:solidFill>
                <a:effectLst>
                  <a:outerShdw blurRad="50800" dist="38100" dir="5400000" algn="t" rotWithShape="0">
                    <a:prstClr val="black">
                      <a:alpha val="17000"/>
                    </a:prstClr>
                  </a:outerShdw>
                </a:effectLst>
                <a:latin typeface="Times New Roman" panose="02020603050405020304" pitchFamily="18" charset="0"/>
                <a:cs typeface="Times New Roman" panose="02020603050405020304" pitchFamily="18" charset="0"/>
              </a:rPr>
            </a:br>
            <a:r>
              <a:rPr kumimoji="1" lang="en-US" altLang="ja-JP" sz="4800" dirty="0">
                <a:ln w="0">
                  <a:solidFill>
                    <a:srgbClr val="FBA51A"/>
                  </a:solidFill>
                </a:ln>
                <a:solidFill>
                  <a:srgbClr val="FBA51A"/>
                </a:solidFill>
                <a:effectLst>
                  <a:outerShdw blurRad="50800" dist="38100" dir="5400000" algn="t" rotWithShape="0">
                    <a:prstClr val="black">
                      <a:alpha val="17000"/>
                    </a:prstClr>
                  </a:outerShdw>
                </a:effectLst>
                <a:latin typeface="Times New Roman" panose="02020603050405020304" pitchFamily="18" charset="0"/>
                <a:cs typeface="Times New Roman" panose="02020603050405020304" pitchFamily="18" charset="0"/>
              </a:rPr>
              <a:t>your attention!</a:t>
            </a:r>
            <a:endParaRPr kumimoji="1" lang="ja-JP" altLang="en-US" sz="4800">
              <a:ln w="0">
                <a:solidFill>
                  <a:srgbClr val="FBA51A"/>
                </a:solidFill>
              </a:ln>
              <a:solidFill>
                <a:srgbClr val="FBA51A"/>
              </a:solidFill>
              <a:effectLst>
                <a:outerShdw blurRad="50800" dist="38100" dir="5400000" algn="t" rotWithShape="0">
                  <a:prstClr val="black">
                    <a:alpha val="17000"/>
                  </a:prstClr>
                </a:outerShdw>
              </a:effectLst>
              <a:latin typeface="Times New Roman" panose="02020603050405020304" pitchFamily="18" charset="0"/>
              <a:cs typeface="Times New Roman" panose="02020603050405020304" pitchFamily="18" charset="0"/>
            </a:endParaRPr>
          </a:p>
        </p:txBody>
      </p:sp>
      <p:sp>
        <p:nvSpPr>
          <p:cNvPr id="5" name="AutoShape 4" descr="https://lh4.googleusercontent.com/B3liTwwPQOfODJ2PueAx1Zl731vLKiKBZPVBvQyRY1XKsUm15RXWwg_At1P7t4nEm_lr7PfR0mNqv4-_bKm-0VlnT7HxWglCi1k19gulIlf8W8R-1yxcGtVrQUoZh6Bq">
            <a:extLst>
              <a:ext uri="{FF2B5EF4-FFF2-40B4-BE49-F238E27FC236}">
                <a16:creationId xmlns:a16="http://schemas.microsoft.com/office/drawing/2014/main" id="{2E699D07-8E36-344E-BF7B-CF5C5D706D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578889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E20D-A767-4187-9BEB-9BEAA4E58948}"/>
              </a:ext>
            </a:extLst>
          </p:cNvPr>
          <p:cNvSpPr>
            <a:spLocks noGrp="1"/>
          </p:cNvSpPr>
          <p:nvPr>
            <p:ph type="title"/>
          </p:nvPr>
        </p:nvSpPr>
        <p:spPr>
          <a:xfrm>
            <a:off x="838200" y="365125"/>
            <a:ext cx="4686612" cy="1325563"/>
          </a:xfrm>
        </p:spPr>
        <p:txBody>
          <a:bodyPr>
            <a:normAutofit/>
          </a:bodyPr>
          <a:lstStyle/>
          <a:p>
            <a:r>
              <a:rPr lang="en-GB" sz="3600" b="1" dirty="0">
                <a:latin typeface="Times New Roman" panose="02020603050405020304" pitchFamily="18" charset="0"/>
                <a:cs typeface="Times New Roman" panose="02020603050405020304" pitchFamily="18" charset="0"/>
              </a:rPr>
              <a:t>INTRODUCTION</a:t>
            </a:r>
          </a:p>
        </p:txBody>
      </p:sp>
      <p:sp>
        <p:nvSpPr>
          <p:cNvPr id="3" name="Oval 2">
            <a:extLst>
              <a:ext uri="{FF2B5EF4-FFF2-40B4-BE49-F238E27FC236}">
                <a16:creationId xmlns:a16="http://schemas.microsoft.com/office/drawing/2014/main" id="{643002DA-5735-43EA-A4E8-A42CE8188B68}"/>
              </a:ext>
            </a:extLst>
          </p:cNvPr>
          <p:cNvSpPr/>
          <p:nvPr/>
        </p:nvSpPr>
        <p:spPr>
          <a:xfrm>
            <a:off x="4976191" y="3273019"/>
            <a:ext cx="3081129" cy="1881813"/>
          </a:xfrm>
          <a:prstGeom prst="ellipse">
            <a:avLst/>
          </a:prstGeom>
          <a:solidFill>
            <a:srgbClr val="92D05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EB313A26-487A-4011-9CD1-84F008F4EA44}"/>
              </a:ext>
            </a:extLst>
          </p:cNvPr>
          <p:cNvSpPr txBox="1"/>
          <p:nvPr/>
        </p:nvSpPr>
        <p:spPr>
          <a:xfrm>
            <a:off x="5424489" y="3671236"/>
            <a:ext cx="2338258" cy="830997"/>
          </a:xfrm>
          <a:prstGeom prst="rect">
            <a:avLst/>
          </a:prstGeom>
          <a:noFill/>
        </p:spPr>
        <p:txBody>
          <a:bodyPr wrap="square" rtlCol="0">
            <a:spAutoFit/>
          </a:bodyPr>
          <a:lstStyle/>
          <a:p>
            <a:r>
              <a:rPr lang="en-GB" sz="2400" b="1" dirty="0">
                <a:latin typeface="Times New Roman" panose="02020603050405020304" pitchFamily="18" charset="0"/>
                <a:cs typeface="Times New Roman" panose="02020603050405020304" pitchFamily="18" charset="0"/>
              </a:rPr>
              <a:t>          Our Implementation</a:t>
            </a:r>
          </a:p>
        </p:txBody>
      </p:sp>
      <p:sp>
        <p:nvSpPr>
          <p:cNvPr id="5" name="Thought Bubble: Cloud 4">
            <a:extLst>
              <a:ext uri="{FF2B5EF4-FFF2-40B4-BE49-F238E27FC236}">
                <a16:creationId xmlns:a16="http://schemas.microsoft.com/office/drawing/2014/main" id="{C7997787-84E4-48F0-A6A1-111881062686}"/>
              </a:ext>
            </a:extLst>
          </p:cNvPr>
          <p:cNvSpPr/>
          <p:nvPr/>
        </p:nvSpPr>
        <p:spPr>
          <a:xfrm>
            <a:off x="5361824" y="826359"/>
            <a:ext cx="2695497" cy="1419563"/>
          </a:xfrm>
          <a:prstGeom prst="cloudCallou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DC99D29-479D-47E7-81E4-263854B4F1FC}"/>
              </a:ext>
            </a:extLst>
          </p:cNvPr>
          <p:cNvSpPr txBox="1"/>
          <p:nvPr/>
        </p:nvSpPr>
        <p:spPr>
          <a:xfrm>
            <a:off x="5979483" y="1027906"/>
            <a:ext cx="1683027" cy="954107"/>
          </a:xfrm>
          <a:prstGeom prst="rect">
            <a:avLst/>
          </a:prstGeom>
          <a:noFill/>
          <a:ln>
            <a:solidFill>
              <a:srgbClr val="FFFF99"/>
            </a:solid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SNS advocacy</a:t>
            </a:r>
          </a:p>
        </p:txBody>
      </p:sp>
      <p:sp>
        <p:nvSpPr>
          <p:cNvPr id="15" name="Thought Bubble: Cloud 14">
            <a:extLst>
              <a:ext uri="{FF2B5EF4-FFF2-40B4-BE49-F238E27FC236}">
                <a16:creationId xmlns:a16="http://schemas.microsoft.com/office/drawing/2014/main" id="{15ED6810-3F0A-468D-B95A-DA88F7FD3C4E}"/>
              </a:ext>
            </a:extLst>
          </p:cNvPr>
          <p:cNvSpPr/>
          <p:nvPr/>
        </p:nvSpPr>
        <p:spPr>
          <a:xfrm rot="18877450">
            <a:off x="3057420" y="2040205"/>
            <a:ext cx="2178955" cy="1439547"/>
          </a:xfrm>
          <a:prstGeom prst="cloudCallout">
            <a:avLst>
              <a:gd name="adj1" fmla="val -10191"/>
              <a:gd name="adj2" fmla="val 67518"/>
            </a:avLst>
          </a:prstGeom>
          <a:solidFill>
            <a:srgbClr val="FCBA4E"/>
          </a:solidFill>
          <a:ln>
            <a:solidFill>
              <a:srgbClr val="FCB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hought Bubble: Cloud 16">
            <a:extLst>
              <a:ext uri="{FF2B5EF4-FFF2-40B4-BE49-F238E27FC236}">
                <a16:creationId xmlns:a16="http://schemas.microsoft.com/office/drawing/2014/main" id="{885E3B47-C94E-4972-BC0A-2DB5ECF83D4E}"/>
              </a:ext>
            </a:extLst>
          </p:cNvPr>
          <p:cNvSpPr/>
          <p:nvPr/>
        </p:nvSpPr>
        <p:spPr>
          <a:xfrm rot="2645315">
            <a:off x="8224861" y="2333097"/>
            <a:ext cx="2321864" cy="1584615"/>
          </a:xfrm>
          <a:prstGeom prst="cloudCallout">
            <a:avLst/>
          </a:prstGeom>
          <a:solidFill>
            <a:srgbClr val="F5777A"/>
          </a:solidFill>
          <a:ln>
            <a:solidFill>
              <a:srgbClr val="F57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A3A8FBC1-47AA-4A3F-ACAF-1A219F3F182C}"/>
              </a:ext>
            </a:extLst>
          </p:cNvPr>
          <p:cNvSpPr txBox="1"/>
          <p:nvPr/>
        </p:nvSpPr>
        <p:spPr>
          <a:xfrm rot="2692403">
            <a:off x="8520273" y="2737586"/>
            <a:ext cx="1787688" cy="954107"/>
          </a:xfrm>
          <a:prstGeom prst="rect">
            <a:avLst/>
          </a:prstGeom>
          <a:noFill/>
        </p:spPr>
        <p:txBody>
          <a:bodyPr wrap="square" rtlCol="0">
            <a:spAutoFit/>
          </a:bodyPr>
          <a:lstStyle/>
          <a:p>
            <a:r>
              <a:rPr lang="en-GB" sz="2800" b="1" dirty="0">
                <a:latin typeface="Times New Roman" panose="02020603050405020304" pitchFamily="18" charset="0"/>
                <a:cs typeface="Times New Roman" panose="02020603050405020304" pitchFamily="18" charset="0"/>
              </a:rPr>
              <a:t>Facebook</a:t>
            </a:r>
            <a:r>
              <a:rPr lang="en-GB" sz="2800" dirty="0">
                <a:latin typeface="Times New Roman" panose="02020603050405020304" pitchFamily="18" charset="0"/>
                <a:cs typeface="Times New Roman" panose="02020603050405020304" pitchFamily="18" charset="0"/>
              </a:rPr>
              <a:t>    </a:t>
            </a:r>
          </a:p>
          <a:p>
            <a:r>
              <a:rPr lang="en-GB" sz="2800" dirty="0">
                <a:latin typeface="Times New Roman" panose="02020603050405020304" pitchFamily="18" charset="0"/>
                <a:cs typeface="Times New Roman" panose="02020603050405020304" pitchFamily="18" charset="0"/>
              </a:rPr>
              <a:t>    </a:t>
            </a:r>
            <a:r>
              <a:rPr lang="en-GB" sz="2800" b="1" dirty="0">
                <a:latin typeface="Times New Roman" panose="02020603050405020304" pitchFamily="18" charset="0"/>
                <a:cs typeface="Times New Roman" panose="02020603050405020304" pitchFamily="18" charset="0"/>
              </a:rPr>
              <a:t>page</a:t>
            </a:r>
          </a:p>
        </p:txBody>
      </p:sp>
      <p:sp>
        <p:nvSpPr>
          <p:cNvPr id="19" name="TextBox 18">
            <a:extLst>
              <a:ext uri="{FF2B5EF4-FFF2-40B4-BE49-F238E27FC236}">
                <a16:creationId xmlns:a16="http://schemas.microsoft.com/office/drawing/2014/main" id="{A43E11F8-25D6-4674-81C8-BD8F1DE9548E}"/>
              </a:ext>
            </a:extLst>
          </p:cNvPr>
          <p:cNvSpPr txBox="1"/>
          <p:nvPr/>
        </p:nvSpPr>
        <p:spPr>
          <a:xfrm rot="18203814">
            <a:off x="3396966" y="2205198"/>
            <a:ext cx="1447147" cy="954107"/>
          </a:xfrm>
          <a:prstGeom prst="rect">
            <a:avLst/>
          </a:prstGeom>
          <a:noFill/>
        </p:spPr>
        <p:txBody>
          <a:bodyPr wrap="square" rtlCol="0">
            <a:spAutoFit/>
          </a:bodyPr>
          <a:lstStyle/>
          <a:p>
            <a:r>
              <a:rPr lang="en-GB" sz="2800" b="1" dirty="0">
                <a:latin typeface="Times New Roman" panose="02020603050405020304" pitchFamily="18" charset="0"/>
                <a:cs typeface="Times New Roman" panose="02020603050405020304" pitchFamily="18" charset="0"/>
              </a:rPr>
              <a:t>Online</a:t>
            </a:r>
          </a:p>
          <a:p>
            <a:r>
              <a:rPr lang="en-GB" sz="2800" b="1" dirty="0">
                <a:latin typeface="Times New Roman" panose="02020603050405020304" pitchFamily="18" charset="0"/>
                <a:cs typeface="Times New Roman" panose="02020603050405020304" pitchFamily="18" charset="0"/>
              </a:rPr>
              <a:t>Survey</a:t>
            </a:r>
          </a:p>
        </p:txBody>
      </p:sp>
    </p:spTree>
    <p:extLst>
      <p:ext uri="{BB962C8B-B14F-4D97-AF65-F5344CB8AC3E}">
        <p14:creationId xmlns:p14="http://schemas.microsoft.com/office/powerpoint/2010/main" val="107187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F5E6EE1-C831-3548-A9E4-83D13815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063" y="1085850"/>
            <a:ext cx="3820175" cy="3500438"/>
          </a:xfrm>
          <a:prstGeom prst="rect">
            <a:avLst/>
          </a:prstGeom>
        </p:spPr>
      </p:pic>
      <p:pic>
        <p:nvPicPr>
          <p:cNvPr id="7" name="図 6">
            <a:extLst>
              <a:ext uri="{FF2B5EF4-FFF2-40B4-BE49-F238E27FC236}">
                <a16:creationId xmlns:a16="http://schemas.microsoft.com/office/drawing/2014/main" id="{6BF76DAA-8540-4441-AB28-403F3A29DAC5}"/>
              </a:ext>
            </a:extLst>
          </p:cNvPr>
          <p:cNvPicPr>
            <a:picLocks noChangeAspect="1"/>
          </p:cNvPicPr>
          <p:nvPr/>
        </p:nvPicPr>
        <p:blipFill rotWithShape="1">
          <a:blip r:embed="rId3">
            <a:extLst>
              <a:ext uri="{28A0092B-C50C-407E-A947-70E740481C1C}">
                <a14:useLocalDpi xmlns:a14="http://schemas.microsoft.com/office/drawing/2010/main" val="0"/>
              </a:ext>
            </a:extLst>
          </a:blip>
          <a:srcRect l="1765" r="7256"/>
          <a:stretch/>
        </p:blipFill>
        <p:spPr>
          <a:xfrm>
            <a:off x="3581810" y="1690688"/>
            <a:ext cx="4443153" cy="4618567"/>
          </a:xfrm>
          <a:prstGeom prst="rect">
            <a:avLst/>
          </a:prstGeom>
        </p:spPr>
      </p:pic>
      <p:pic>
        <p:nvPicPr>
          <p:cNvPr id="1026" name="Picture 2" descr="https://lh6.googleusercontent.com/gdXBd-PRdGF6QtGNoqVgt_qUALcGgvWsBwR-4iDXZcio5mY5PcKUooBL7tjeoU1h87qwo14Cb5KgojBtutPkJef5m0rRtgQT21iGXqiJZAxqFQk1TrYhQqpzFwpXAhfIli7_1hQ">
            <a:extLst>
              <a:ext uri="{FF2B5EF4-FFF2-40B4-BE49-F238E27FC236}">
                <a16:creationId xmlns:a16="http://schemas.microsoft.com/office/drawing/2014/main" id="{F3E2F801-8090-4048-9C5A-75AE2646A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370" y="303727"/>
            <a:ext cx="4140200" cy="400037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53355A38-063A-2445-BB8A-D0B7AD091267}"/>
              </a:ext>
            </a:extLst>
          </p:cNvPr>
          <p:cNvSpPr/>
          <p:nvPr/>
        </p:nvSpPr>
        <p:spPr>
          <a:xfrm>
            <a:off x="5977217" y="3244334"/>
            <a:ext cx="237566" cy="369332"/>
          </a:xfrm>
          <a:prstGeom prst="rect">
            <a:avLst/>
          </a:prstGeom>
        </p:spPr>
        <p:txBody>
          <a:bodyPr wrap="none">
            <a:spAutoFit/>
          </a:bodyPr>
          <a:lstStyle/>
          <a:p>
            <a:r>
              <a:rPr lang="ja-JP" altLang="en-US"/>
              <a:t> </a:t>
            </a:r>
          </a:p>
        </p:txBody>
      </p:sp>
      <p:sp>
        <p:nvSpPr>
          <p:cNvPr id="8" name="タイトル 1">
            <a:extLst>
              <a:ext uri="{FF2B5EF4-FFF2-40B4-BE49-F238E27FC236}">
                <a16:creationId xmlns:a16="http://schemas.microsoft.com/office/drawing/2014/main" id="{68FCFD36-1487-854A-8A1B-906CFAE83ACE}"/>
              </a:ext>
            </a:extLst>
          </p:cNvPr>
          <p:cNvSpPr>
            <a:spLocks noGrp="1"/>
          </p:cNvSpPr>
          <p:nvPr>
            <p:ph type="title"/>
          </p:nvPr>
        </p:nvSpPr>
        <p:spPr>
          <a:xfrm>
            <a:off x="545586" y="154761"/>
            <a:ext cx="10515600" cy="1325563"/>
          </a:xfrm>
        </p:spPr>
        <p:txBody>
          <a:bodyPr/>
          <a:lstStyle/>
          <a:p>
            <a:r>
              <a:rPr kumimoji="1" lang="en-US" altLang="ja-JP" dirty="0">
                <a:latin typeface="Times New Roman" panose="02020603050405020304" pitchFamily="18" charset="0"/>
                <a:cs typeface="Times New Roman" panose="02020603050405020304" pitchFamily="18" charset="0"/>
              </a:rPr>
              <a:t>1. ONLINE SURVEY</a:t>
            </a:r>
            <a:endParaRPr kumimoji="1" lang="ja-JP"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152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28D61-6286-4F4C-AE85-D2D3162AE10E}"/>
              </a:ext>
            </a:extLst>
          </p:cNvPr>
          <p:cNvSpPr>
            <a:spLocks noGrp="1"/>
          </p:cNvSpPr>
          <p:nvPr>
            <p:ph type="title"/>
          </p:nvPr>
        </p:nvSpPr>
        <p:spPr>
          <a:xfrm>
            <a:off x="684143" y="463953"/>
            <a:ext cx="10515600" cy="957263"/>
          </a:xfrm>
        </p:spPr>
        <p:txBody>
          <a:bodyPr>
            <a:normAutofit/>
          </a:bodyPr>
          <a:lstStyle/>
          <a:p>
            <a:r>
              <a:rPr lang="fi-FI" altLang="ja-JP" dirty="0" err="1">
                <a:latin typeface="Times New Roman" panose="02020603050405020304" pitchFamily="18" charset="0"/>
                <a:cs typeface="Times New Roman" panose="02020603050405020304" pitchFamily="18" charset="0"/>
              </a:rPr>
              <a:t>Attribute</a:t>
            </a:r>
            <a:r>
              <a:rPr lang="fi-FI" altLang="ja-JP" dirty="0">
                <a:latin typeface="Times New Roman" panose="02020603050405020304" pitchFamily="18" charset="0"/>
                <a:cs typeface="Times New Roman" panose="02020603050405020304" pitchFamily="18" charset="0"/>
              </a:rPr>
              <a:t> of respondents [Japan] </a:t>
            </a:r>
            <a:endParaRPr kumimoji="1" lang="ja-JP" altLang="en-US"/>
          </a:p>
        </p:txBody>
      </p:sp>
      <p:pic>
        <p:nvPicPr>
          <p:cNvPr id="2050" name="Picture 2" descr="https://lh5.googleusercontent.com/9dJ0W8yYx1epWHqB1FJVX1zduDkKb_SwrYiBuM6gJL40WRnmuFdwvqB1k-fISiFVtpQFdC8L6F0bhkjNU9Cq3qd3NLGeLcR-wXth3-JM96TfvKmjyU57XDk09dbkzOCy">
            <a:extLst>
              <a:ext uri="{FF2B5EF4-FFF2-40B4-BE49-F238E27FC236}">
                <a16:creationId xmlns:a16="http://schemas.microsoft.com/office/drawing/2014/main" id="{33491CD9-5C2F-4340-AD9D-11D45840D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191" y="1757363"/>
            <a:ext cx="36195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Twt4DwpckePNRLriz4a22le95pO3U14ilw8vSgtufhvPB06sycqsxAR_ju5s9UgdWf17ZmJgOuuSw-6ZuMM9B4H__e-ya-cU6_tV3mX0usuv72jnjTRmNV_B5zA_kvvj">
            <a:extLst>
              <a:ext uri="{FF2B5EF4-FFF2-40B4-BE49-F238E27FC236}">
                <a16:creationId xmlns:a16="http://schemas.microsoft.com/office/drawing/2014/main" id="{15DF4045-753A-7E40-9ABE-78613919E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257" y="1932541"/>
            <a:ext cx="2908300"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41FBD38A-DA14-EE4E-8821-D338A1A813EF}"/>
              </a:ext>
            </a:extLst>
          </p:cNvPr>
          <p:cNvSpPr/>
          <p:nvPr/>
        </p:nvSpPr>
        <p:spPr>
          <a:xfrm>
            <a:off x="890588" y="1871663"/>
            <a:ext cx="1932125" cy="3416320"/>
          </a:xfrm>
          <a:prstGeom prst="rect">
            <a:avLst/>
          </a:prstGeom>
        </p:spPr>
        <p:txBody>
          <a:bodyPr wrap="square">
            <a:spAutoFit/>
          </a:bodyPr>
          <a:lstStyle/>
          <a:p>
            <a:r>
              <a:rPr lang="fi-FI" altLang="ja-JP" sz="2400" dirty="0" err="1">
                <a:solidFill>
                  <a:srgbClr val="000000"/>
                </a:solidFill>
                <a:latin typeface="Times New Roman" panose="02020603050405020304" pitchFamily="18" charset="0"/>
              </a:rPr>
              <a:t>Age</a:t>
            </a:r>
            <a:endParaRPr lang="fi-FI" altLang="ja-JP" sz="2400" dirty="0"/>
          </a:p>
          <a:p>
            <a:r>
              <a:rPr lang="ja-JP" altLang="en-US" sz="2400">
                <a:solidFill>
                  <a:srgbClr val="0000FF"/>
                </a:solidFill>
                <a:latin typeface="Times New Roman" panose="02020603050405020304" pitchFamily="18" charset="0"/>
              </a:rPr>
              <a:t>●</a:t>
            </a:r>
            <a:r>
              <a:rPr lang="fi-FI" altLang="ja-JP" sz="2400" dirty="0">
                <a:solidFill>
                  <a:srgbClr val="0000FF"/>
                </a:solidFill>
                <a:latin typeface="Times New Roman" panose="02020603050405020304" pitchFamily="18" charset="0"/>
              </a:rPr>
              <a:t>10-19</a:t>
            </a:r>
            <a:endParaRPr lang="fi-FI" altLang="ja-JP" sz="2400" dirty="0"/>
          </a:p>
          <a:p>
            <a:r>
              <a:rPr lang="ja-JP" altLang="en-US" sz="2400">
                <a:solidFill>
                  <a:srgbClr val="FF0000"/>
                </a:solidFill>
                <a:latin typeface="Times New Roman" panose="02020603050405020304" pitchFamily="18" charset="0"/>
              </a:rPr>
              <a:t>●</a:t>
            </a:r>
            <a:r>
              <a:rPr lang="fi-FI" altLang="ja-JP" sz="2400" dirty="0">
                <a:solidFill>
                  <a:srgbClr val="FF0000"/>
                </a:solidFill>
                <a:latin typeface="Times New Roman" panose="02020603050405020304" pitchFamily="18" charset="0"/>
              </a:rPr>
              <a:t>20-29</a:t>
            </a:r>
            <a:endParaRPr lang="fi-FI" altLang="ja-JP" sz="2400" dirty="0"/>
          </a:p>
          <a:p>
            <a:r>
              <a:rPr lang="ja-JP" altLang="en-US" sz="2400">
                <a:solidFill>
                  <a:srgbClr val="FFAB40"/>
                </a:solidFill>
                <a:latin typeface="Times New Roman" panose="02020603050405020304" pitchFamily="18" charset="0"/>
              </a:rPr>
              <a:t>●</a:t>
            </a:r>
            <a:r>
              <a:rPr lang="fi-FI" altLang="ja-JP" sz="2400" dirty="0" err="1">
                <a:solidFill>
                  <a:srgbClr val="FFAB40"/>
                </a:solidFill>
                <a:latin typeface="Times New Roman" panose="02020603050405020304" pitchFamily="18" charset="0"/>
              </a:rPr>
              <a:t>above</a:t>
            </a:r>
            <a:r>
              <a:rPr lang="fi-FI" altLang="ja-JP" sz="2400" dirty="0">
                <a:solidFill>
                  <a:srgbClr val="FFAB40"/>
                </a:solidFill>
                <a:latin typeface="Times New Roman" panose="02020603050405020304" pitchFamily="18" charset="0"/>
              </a:rPr>
              <a:t> 30</a:t>
            </a:r>
            <a:endParaRPr lang="fi-FI" altLang="ja-JP" sz="2400" dirty="0"/>
          </a:p>
          <a:p>
            <a:br>
              <a:rPr lang="fi-FI" altLang="ja-JP" sz="2400" dirty="0">
                <a:solidFill>
                  <a:srgbClr val="000000"/>
                </a:solidFill>
                <a:latin typeface="Times New Roman" panose="02020603050405020304" pitchFamily="18" charset="0"/>
              </a:rPr>
            </a:br>
            <a:br>
              <a:rPr lang="fi-FI" altLang="ja-JP" sz="2400" dirty="0">
                <a:solidFill>
                  <a:srgbClr val="000000"/>
                </a:solidFill>
                <a:latin typeface="Times New Roman" panose="02020603050405020304" pitchFamily="18" charset="0"/>
              </a:rPr>
            </a:br>
            <a:endParaRPr lang="fi-FI" altLang="ja-JP" sz="2400" dirty="0"/>
          </a:p>
          <a:p>
            <a:br>
              <a:rPr lang="fi-FI" altLang="ja-JP" sz="2400" dirty="0"/>
            </a:br>
            <a:endParaRPr lang="ja-JP" altLang="en-US" sz="2400"/>
          </a:p>
        </p:txBody>
      </p:sp>
      <p:sp>
        <p:nvSpPr>
          <p:cNvPr id="4" name="正方形/長方形 3">
            <a:extLst>
              <a:ext uri="{FF2B5EF4-FFF2-40B4-BE49-F238E27FC236}">
                <a16:creationId xmlns:a16="http://schemas.microsoft.com/office/drawing/2014/main" id="{C926FCEE-D97D-144C-A9C7-5920E16A7151}"/>
              </a:ext>
            </a:extLst>
          </p:cNvPr>
          <p:cNvSpPr/>
          <p:nvPr/>
        </p:nvSpPr>
        <p:spPr>
          <a:xfrm>
            <a:off x="6586537" y="1997928"/>
            <a:ext cx="2066925" cy="3416320"/>
          </a:xfrm>
          <a:prstGeom prst="rect">
            <a:avLst/>
          </a:prstGeom>
        </p:spPr>
        <p:txBody>
          <a:bodyPr wrap="square">
            <a:spAutoFit/>
          </a:bodyPr>
          <a:lstStyle/>
          <a:p>
            <a:r>
              <a:rPr lang="fi-FI" altLang="ja-JP" sz="2400" dirty="0" err="1">
                <a:solidFill>
                  <a:srgbClr val="000000"/>
                </a:solidFill>
                <a:latin typeface="Times New Roman" panose="02020603050405020304" pitchFamily="18" charset="0"/>
              </a:rPr>
              <a:t>Gender</a:t>
            </a:r>
            <a:endParaRPr lang="fi-FI" altLang="ja-JP" sz="2400" dirty="0"/>
          </a:p>
          <a:p>
            <a:r>
              <a:rPr lang="ja-JP" altLang="en-US" sz="2400">
                <a:solidFill>
                  <a:srgbClr val="0000FF"/>
                </a:solidFill>
                <a:latin typeface="Times New Roman" panose="02020603050405020304" pitchFamily="18" charset="0"/>
              </a:rPr>
              <a:t>●</a:t>
            </a:r>
            <a:r>
              <a:rPr lang="fi-FI" altLang="ja-JP" sz="2400" dirty="0" err="1">
                <a:solidFill>
                  <a:srgbClr val="0000FF"/>
                </a:solidFill>
                <a:latin typeface="Times New Roman" panose="02020603050405020304" pitchFamily="18" charset="0"/>
              </a:rPr>
              <a:t>Female</a:t>
            </a:r>
            <a:endParaRPr lang="fi-FI" altLang="ja-JP" sz="2400" dirty="0"/>
          </a:p>
          <a:p>
            <a:r>
              <a:rPr lang="ja-JP" altLang="en-US" sz="2400">
                <a:solidFill>
                  <a:srgbClr val="FF0000"/>
                </a:solidFill>
                <a:latin typeface="Times New Roman" panose="02020603050405020304" pitchFamily="18" charset="0"/>
              </a:rPr>
              <a:t>●</a:t>
            </a:r>
            <a:r>
              <a:rPr lang="fi-FI" altLang="ja-JP" sz="2400" dirty="0">
                <a:solidFill>
                  <a:srgbClr val="FF0000"/>
                </a:solidFill>
                <a:latin typeface="Times New Roman" panose="02020603050405020304" pitchFamily="18" charset="0"/>
              </a:rPr>
              <a:t>Male</a:t>
            </a:r>
            <a:endParaRPr lang="fi-FI" altLang="ja-JP" sz="2400" dirty="0"/>
          </a:p>
          <a:p>
            <a:r>
              <a:rPr lang="ja-JP" altLang="en-US" sz="2400">
                <a:solidFill>
                  <a:srgbClr val="FFAB40"/>
                </a:solidFill>
                <a:latin typeface="Times New Roman" panose="02020603050405020304" pitchFamily="18" charset="0"/>
              </a:rPr>
              <a:t>●</a:t>
            </a:r>
            <a:r>
              <a:rPr lang="fi-FI" altLang="ja-JP" sz="2400" dirty="0" err="1">
                <a:solidFill>
                  <a:srgbClr val="FFAB40"/>
                </a:solidFill>
                <a:latin typeface="Times New Roman" panose="02020603050405020304" pitchFamily="18" charset="0"/>
              </a:rPr>
              <a:t>Others</a:t>
            </a:r>
            <a:endParaRPr lang="fi-FI" altLang="ja-JP" sz="2400" dirty="0"/>
          </a:p>
          <a:p>
            <a:br>
              <a:rPr lang="fi-FI" altLang="ja-JP" sz="2400" dirty="0">
                <a:solidFill>
                  <a:srgbClr val="000000"/>
                </a:solidFill>
                <a:latin typeface="Times New Roman" panose="02020603050405020304" pitchFamily="18" charset="0"/>
              </a:rPr>
            </a:br>
            <a:br>
              <a:rPr lang="fi-FI" altLang="ja-JP" sz="2400" dirty="0">
                <a:solidFill>
                  <a:srgbClr val="000000"/>
                </a:solidFill>
                <a:latin typeface="Times New Roman" panose="02020603050405020304" pitchFamily="18" charset="0"/>
              </a:rPr>
            </a:br>
            <a:endParaRPr lang="fi-FI" altLang="ja-JP" sz="2400" dirty="0"/>
          </a:p>
          <a:p>
            <a:br>
              <a:rPr lang="fi-FI" altLang="ja-JP" sz="2400" dirty="0"/>
            </a:br>
            <a:endParaRPr lang="ja-JP" altLang="en-US" sz="2400"/>
          </a:p>
        </p:txBody>
      </p:sp>
      <p:sp>
        <p:nvSpPr>
          <p:cNvPr id="5" name="正方形/長方形 4">
            <a:extLst>
              <a:ext uri="{FF2B5EF4-FFF2-40B4-BE49-F238E27FC236}">
                <a16:creationId xmlns:a16="http://schemas.microsoft.com/office/drawing/2014/main" id="{343BA36D-64BC-2E4A-830A-4EBE1355C24F}"/>
              </a:ext>
            </a:extLst>
          </p:cNvPr>
          <p:cNvSpPr/>
          <p:nvPr/>
        </p:nvSpPr>
        <p:spPr>
          <a:xfrm>
            <a:off x="3333751" y="5414248"/>
            <a:ext cx="6096000" cy="1077218"/>
          </a:xfrm>
          <a:prstGeom prst="rect">
            <a:avLst/>
          </a:prstGeom>
        </p:spPr>
        <p:txBody>
          <a:bodyPr>
            <a:spAutoFit/>
          </a:bodyPr>
          <a:lstStyle/>
          <a:p>
            <a:r>
              <a:rPr lang="fi-FI" altLang="ja-JP" sz="2800" dirty="0">
                <a:solidFill>
                  <a:srgbClr val="000000"/>
                </a:solidFill>
                <a:latin typeface="Times New Roman" panose="02020603050405020304" pitchFamily="18" charset="0"/>
                <a:cs typeface="Times New Roman" panose="02020603050405020304" pitchFamily="18" charset="0"/>
              </a:rPr>
              <a:t>190 </a:t>
            </a:r>
            <a:r>
              <a:rPr lang="fi-FI" altLang="ja-JP" sz="2800" dirty="0" err="1">
                <a:solidFill>
                  <a:srgbClr val="000000"/>
                </a:solidFill>
                <a:latin typeface="Times New Roman" panose="02020603050405020304" pitchFamily="18" charset="0"/>
                <a:cs typeface="Times New Roman" panose="02020603050405020304" pitchFamily="18" charset="0"/>
              </a:rPr>
              <a:t>responses</a:t>
            </a:r>
            <a:r>
              <a:rPr lang="fi-FI" altLang="ja-JP" sz="2800" dirty="0">
                <a:solidFill>
                  <a:srgbClr val="000000"/>
                </a:solidFill>
                <a:latin typeface="Times New Roman" panose="02020603050405020304" pitchFamily="18" charset="0"/>
                <a:cs typeface="Times New Roman" panose="02020603050405020304" pitchFamily="18" charset="0"/>
              </a:rPr>
              <a:t> in </a:t>
            </a:r>
            <a:r>
              <a:rPr lang="fi-FI" altLang="ja-JP" sz="2800" dirty="0" err="1">
                <a:solidFill>
                  <a:srgbClr val="000000"/>
                </a:solidFill>
                <a:latin typeface="Times New Roman" panose="02020603050405020304" pitchFamily="18" charset="0"/>
                <a:cs typeface="Times New Roman" panose="02020603050405020304" pitchFamily="18" charset="0"/>
              </a:rPr>
              <a:t>total</a:t>
            </a:r>
            <a:endParaRPr lang="fi-FI" altLang="ja-JP" sz="2800" dirty="0">
              <a:latin typeface="Times New Roman" panose="02020603050405020304" pitchFamily="18" charset="0"/>
              <a:cs typeface="Times New Roman" panose="02020603050405020304" pitchFamily="18" charset="0"/>
            </a:endParaRPr>
          </a:p>
          <a:p>
            <a:br>
              <a:rPr lang="fi-FI" altLang="ja-JP" dirty="0"/>
            </a:br>
            <a:endParaRPr lang="ja-JP" altLang="en-US"/>
          </a:p>
        </p:txBody>
      </p:sp>
    </p:spTree>
    <p:extLst>
      <p:ext uri="{BB962C8B-B14F-4D97-AF65-F5344CB8AC3E}">
        <p14:creationId xmlns:p14="http://schemas.microsoft.com/office/powerpoint/2010/main" val="400481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6.googleusercontent.com/vtj_rNNRSqBzVmcVm6hdVQuT_KFbXNesY17tfKL8ifavQM_UnAyblJPCRE-9nBX1qHK5tuaOlWCMMC1l1xponTT3eO8RkClw7hGU1HTebix9SCEY_VkdwYoGtSLPabsI">
            <a:extLst>
              <a:ext uri="{FF2B5EF4-FFF2-40B4-BE49-F238E27FC236}">
                <a16:creationId xmlns:a16="http://schemas.microsoft.com/office/drawing/2014/main" id="{9DCE8491-0602-6B41-AA9C-A26D15C63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567" y="2105025"/>
            <a:ext cx="31623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6.googleusercontent.com/euN_0TdwXanIN9QoaXgIUM90oOQQZkLD-9A4ri60JTwvyrr8BJIGu5EuUvyq2QY3sveIZ4VVoPOV7tucKH2BGf7tRqhWDF3jjn91vhjicHew2RnX7hbjJpFTXCmHkMfI">
            <a:extLst>
              <a:ext uri="{FF2B5EF4-FFF2-40B4-BE49-F238E27FC236}">
                <a16:creationId xmlns:a16="http://schemas.microsoft.com/office/drawing/2014/main" id="{7937366A-FB4B-224D-BCDE-EC4F813D4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637" y="2079625"/>
            <a:ext cx="3492500"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225824FA-6AA3-4641-929F-3A377D9C95C1}"/>
              </a:ext>
            </a:extLst>
          </p:cNvPr>
          <p:cNvSpPr/>
          <p:nvPr/>
        </p:nvSpPr>
        <p:spPr>
          <a:xfrm>
            <a:off x="3462337" y="5510510"/>
            <a:ext cx="3953667" cy="523220"/>
          </a:xfrm>
          <a:prstGeom prst="rect">
            <a:avLst/>
          </a:prstGeom>
        </p:spPr>
        <p:txBody>
          <a:bodyPr wrap="square">
            <a:spAutoFit/>
          </a:bodyPr>
          <a:lstStyle/>
          <a:p>
            <a:r>
              <a:rPr lang="fi-FI" altLang="ja-JP" sz="2800" dirty="0">
                <a:solidFill>
                  <a:srgbClr val="000000"/>
                </a:solidFill>
                <a:latin typeface="Times New Roman" panose="02020603050405020304" pitchFamily="18" charset="0"/>
              </a:rPr>
              <a:t>183 </a:t>
            </a:r>
            <a:r>
              <a:rPr lang="fi-FI" altLang="ja-JP" sz="2800" dirty="0" err="1">
                <a:solidFill>
                  <a:srgbClr val="000000"/>
                </a:solidFill>
                <a:latin typeface="Times New Roman" panose="02020603050405020304" pitchFamily="18" charset="0"/>
              </a:rPr>
              <a:t>responses</a:t>
            </a:r>
            <a:r>
              <a:rPr lang="fi-FI" altLang="ja-JP" sz="2800" dirty="0">
                <a:solidFill>
                  <a:srgbClr val="000000"/>
                </a:solidFill>
                <a:latin typeface="Times New Roman" panose="02020603050405020304" pitchFamily="18" charset="0"/>
              </a:rPr>
              <a:t> in </a:t>
            </a:r>
            <a:r>
              <a:rPr lang="fi-FI" altLang="ja-JP" sz="2800" dirty="0" err="1">
                <a:solidFill>
                  <a:srgbClr val="000000"/>
                </a:solidFill>
                <a:latin typeface="Times New Roman" panose="02020603050405020304" pitchFamily="18" charset="0"/>
              </a:rPr>
              <a:t>total</a:t>
            </a:r>
            <a:endParaRPr lang="fi-FI" altLang="ja-JP" sz="2800" dirty="0"/>
          </a:p>
        </p:txBody>
      </p:sp>
      <p:sp>
        <p:nvSpPr>
          <p:cNvPr id="12" name="正方形/長方形 11">
            <a:extLst>
              <a:ext uri="{FF2B5EF4-FFF2-40B4-BE49-F238E27FC236}">
                <a16:creationId xmlns:a16="http://schemas.microsoft.com/office/drawing/2014/main" id="{23286A3E-48B1-264F-9AA1-71889F97ED73}"/>
              </a:ext>
            </a:extLst>
          </p:cNvPr>
          <p:cNvSpPr/>
          <p:nvPr/>
        </p:nvSpPr>
        <p:spPr>
          <a:xfrm>
            <a:off x="877818" y="1781165"/>
            <a:ext cx="1932125" cy="3416320"/>
          </a:xfrm>
          <a:prstGeom prst="rect">
            <a:avLst/>
          </a:prstGeom>
        </p:spPr>
        <p:txBody>
          <a:bodyPr wrap="square">
            <a:spAutoFit/>
          </a:bodyPr>
          <a:lstStyle/>
          <a:p>
            <a:r>
              <a:rPr lang="fi-FI" altLang="ja-JP" sz="2400" dirty="0" err="1">
                <a:solidFill>
                  <a:srgbClr val="000000"/>
                </a:solidFill>
                <a:latin typeface="Times New Roman" panose="02020603050405020304" pitchFamily="18" charset="0"/>
              </a:rPr>
              <a:t>Age</a:t>
            </a:r>
            <a:endParaRPr lang="fi-FI" altLang="ja-JP" sz="2400" dirty="0"/>
          </a:p>
          <a:p>
            <a:r>
              <a:rPr lang="ja-JP" altLang="en-US" sz="2400">
                <a:solidFill>
                  <a:srgbClr val="0000FF"/>
                </a:solidFill>
                <a:latin typeface="Times New Roman" panose="02020603050405020304" pitchFamily="18" charset="0"/>
              </a:rPr>
              <a:t>●</a:t>
            </a:r>
            <a:r>
              <a:rPr lang="fi-FI" altLang="ja-JP" sz="2400" dirty="0">
                <a:solidFill>
                  <a:srgbClr val="0000FF"/>
                </a:solidFill>
                <a:latin typeface="Times New Roman" panose="02020603050405020304" pitchFamily="18" charset="0"/>
              </a:rPr>
              <a:t>10-19</a:t>
            </a:r>
            <a:endParaRPr lang="fi-FI" altLang="ja-JP" sz="2400" dirty="0"/>
          </a:p>
          <a:p>
            <a:r>
              <a:rPr lang="ja-JP" altLang="en-US" sz="2400">
                <a:solidFill>
                  <a:srgbClr val="FF0000"/>
                </a:solidFill>
                <a:latin typeface="Times New Roman" panose="02020603050405020304" pitchFamily="18" charset="0"/>
              </a:rPr>
              <a:t>●</a:t>
            </a:r>
            <a:r>
              <a:rPr lang="fi-FI" altLang="ja-JP" sz="2400" dirty="0">
                <a:solidFill>
                  <a:srgbClr val="FF0000"/>
                </a:solidFill>
                <a:latin typeface="Times New Roman" panose="02020603050405020304" pitchFamily="18" charset="0"/>
              </a:rPr>
              <a:t>20-29</a:t>
            </a:r>
            <a:endParaRPr lang="fi-FI" altLang="ja-JP" sz="2400" dirty="0"/>
          </a:p>
          <a:p>
            <a:r>
              <a:rPr lang="ja-JP" altLang="en-US" sz="2400">
                <a:solidFill>
                  <a:srgbClr val="00B050"/>
                </a:solidFill>
                <a:latin typeface="Times New Roman" panose="02020603050405020304" pitchFamily="18" charset="0"/>
              </a:rPr>
              <a:t>●</a:t>
            </a:r>
            <a:r>
              <a:rPr lang="fi-FI" altLang="ja-JP" sz="2400" dirty="0" err="1">
                <a:solidFill>
                  <a:srgbClr val="00B050"/>
                </a:solidFill>
                <a:latin typeface="Times New Roman" panose="02020603050405020304" pitchFamily="18" charset="0"/>
              </a:rPr>
              <a:t>above</a:t>
            </a:r>
            <a:r>
              <a:rPr lang="fi-FI" altLang="ja-JP" sz="2400" dirty="0">
                <a:solidFill>
                  <a:srgbClr val="00B050"/>
                </a:solidFill>
                <a:latin typeface="Times New Roman" panose="02020603050405020304" pitchFamily="18" charset="0"/>
              </a:rPr>
              <a:t> 30</a:t>
            </a:r>
            <a:endParaRPr lang="fi-FI" altLang="ja-JP" sz="2400" dirty="0">
              <a:solidFill>
                <a:srgbClr val="00B050"/>
              </a:solidFill>
            </a:endParaRPr>
          </a:p>
          <a:p>
            <a:br>
              <a:rPr lang="fi-FI" altLang="ja-JP" sz="2400" dirty="0">
                <a:solidFill>
                  <a:srgbClr val="000000"/>
                </a:solidFill>
                <a:latin typeface="Times New Roman" panose="02020603050405020304" pitchFamily="18" charset="0"/>
              </a:rPr>
            </a:br>
            <a:br>
              <a:rPr lang="fi-FI" altLang="ja-JP" sz="2400" dirty="0">
                <a:solidFill>
                  <a:srgbClr val="000000"/>
                </a:solidFill>
                <a:latin typeface="Times New Roman" panose="02020603050405020304" pitchFamily="18" charset="0"/>
              </a:rPr>
            </a:br>
            <a:endParaRPr lang="fi-FI" altLang="ja-JP" sz="2400" dirty="0"/>
          </a:p>
          <a:p>
            <a:br>
              <a:rPr lang="fi-FI" altLang="ja-JP" sz="2400" dirty="0"/>
            </a:br>
            <a:endParaRPr lang="ja-JP" altLang="en-US" sz="2400"/>
          </a:p>
        </p:txBody>
      </p:sp>
      <p:sp>
        <p:nvSpPr>
          <p:cNvPr id="13" name="正方形/長方形 12">
            <a:extLst>
              <a:ext uri="{FF2B5EF4-FFF2-40B4-BE49-F238E27FC236}">
                <a16:creationId xmlns:a16="http://schemas.microsoft.com/office/drawing/2014/main" id="{762F82E9-DBAD-F748-ABD1-6DB2FDA49CBB}"/>
              </a:ext>
            </a:extLst>
          </p:cNvPr>
          <p:cNvSpPr/>
          <p:nvPr/>
        </p:nvSpPr>
        <p:spPr>
          <a:xfrm>
            <a:off x="6586537" y="1997928"/>
            <a:ext cx="2066925" cy="3416320"/>
          </a:xfrm>
          <a:prstGeom prst="rect">
            <a:avLst/>
          </a:prstGeom>
        </p:spPr>
        <p:txBody>
          <a:bodyPr wrap="square">
            <a:spAutoFit/>
          </a:bodyPr>
          <a:lstStyle/>
          <a:p>
            <a:r>
              <a:rPr lang="fi-FI" altLang="ja-JP" sz="2400" dirty="0" err="1">
                <a:solidFill>
                  <a:srgbClr val="000000"/>
                </a:solidFill>
                <a:latin typeface="Times New Roman" panose="02020603050405020304" pitchFamily="18" charset="0"/>
              </a:rPr>
              <a:t>Gender</a:t>
            </a:r>
            <a:endParaRPr lang="fi-FI" altLang="ja-JP" sz="2400" dirty="0"/>
          </a:p>
          <a:p>
            <a:r>
              <a:rPr lang="ja-JP" altLang="en-US" sz="2400">
                <a:solidFill>
                  <a:srgbClr val="0000FF"/>
                </a:solidFill>
                <a:latin typeface="Times New Roman" panose="02020603050405020304" pitchFamily="18" charset="0"/>
              </a:rPr>
              <a:t>●</a:t>
            </a:r>
            <a:r>
              <a:rPr lang="fi-FI" altLang="ja-JP" sz="2400" dirty="0" err="1">
                <a:solidFill>
                  <a:srgbClr val="0000FF"/>
                </a:solidFill>
                <a:latin typeface="Times New Roman" panose="02020603050405020304" pitchFamily="18" charset="0"/>
              </a:rPr>
              <a:t>Female</a:t>
            </a:r>
            <a:endParaRPr lang="fi-FI" altLang="ja-JP" sz="2400" dirty="0"/>
          </a:p>
          <a:p>
            <a:r>
              <a:rPr lang="ja-JP" altLang="en-US" sz="2400">
                <a:solidFill>
                  <a:srgbClr val="FF0000"/>
                </a:solidFill>
                <a:latin typeface="Times New Roman" panose="02020603050405020304" pitchFamily="18" charset="0"/>
              </a:rPr>
              <a:t>●</a:t>
            </a:r>
            <a:r>
              <a:rPr lang="fi-FI" altLang="ja-JP" sz="2400" dirty="0">
                <a:solidFill>
                  <a:srgbClr val="FF0000"/>
                </a:solidFill>
                <a:latin typeface="Times New Roman" panose="02020603050405020304" pitchFamily="18" charset="0"/>
              </a:rPr>
              <a:t>Male</a:t>
            </a:r>
            <a:endParaRPr lang="fi-FI" altLang="ja-JP" sz="2400" dirty="0"/>
          </a:p>
          <a:p>
            <a:r>
              <a:rPr lang="ja-JP" altLang="en-US" sz="2400">
                <a:solidFill>
                  <a:srgbClr val="FFAB40"/>
                </a:solidFill>
                <a:latin typeface="Times New Roman" panose="02020603050405020304" pitchFamily="18" charset="0"/>
              </a:rPr>
              <a:t>●</a:t>
            </a:r>
            <a:r>
              <a:rPr lang="fi-FI" altLang="ja-JP" sz="2400" dirty="0" err="1">
                <a:solidFill>
                  <a:srgbClr val="FFAB40"/>
                </a:solidFill>
                <a:latin typeface="Times New Roman" panose="02020603050405020304" pitchFamily="18" charset="0"/>
              </a:rPr>
              <a:t>Others</a:t>
            </a:r>
            <a:endParaRPr lang="fi-FI" altLang="ja-JP" sz="2400" dirty="0"/>
          </a:p>
          <a:p>
            <a:br>
              <a:rPr lang="fi-FI" altLang="ja-JP" sz="2400" dirty="0">
                <a:solidFill>
                  <a:srgbClr val="000000"/>
                </a:solidFill>
                <a:latin typeface="Times New Roman" panose="02020603050405020304" pitchFamily="18" charset="0"/>
              </a:rPr>
            </a:br>
            <a:br>
              <a:rPr lang="fi-FI" altLang="ja-JP" sz="2400" dirty="0">
                <a:solidFill>
                  <a:srgbClr val="000000"/>
                </a:solidFill>
                <a:latin typeface="Times New Roman" panose="02020603050405020304" pitchFamily="18" charset="0"/>
              </a:rPr>
            </a:br>
            <a:endParaRPr lang="fi-FI" altLang="ja-JP" sz="2400" dirty="0"/>
          </a:p>
          <a:p>
            <a:br>
              <a:rPr lang="fi-FI" altLang="ja-JP" sz="2400" dirty="0"/>
            </a:br>
            <a:endParaRPr lang="ja-JP" altLang="en-US" sz="2400"/>
          </a:p>
        </p:txBody>
      </p:sp>
      <p:sp>
        <p:nvSpPr>
          <p:cNvPr id="14" name="タイトル 1">
            <a:extLst>
              <a:ext uri="{FF2B5EF4-FFF2-40B4-BE49-F238E27FC236}">
                <a16:creationId xmlns:a16="http://schemas.microsoft.com/office/drawing/2014/main" id="{8D9E59B8-8AA5-8D4F-9B58-93A07843FB49}"/>
              </a:ext>
            </a:extLst>
          </p:cNvPr>
          <p:cNvSpPr txBox="1">
            <a:spLocks/>
          </p:cNvSpPr>
          <p:nvPr/>
        </p:nvSpPr>
        <p:spPr>
          <a:xfrm>
            <a:off x="704780" y="513903"/>
            <a:ext cx="10515600" cy="957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ltLang="ja-JP" dirty="0" err="1">
                <a:latin typeface="Times New Roman" panose="02020603050405020304" pitchFamily="18" charset="0"/>
                <a:cs typeface="Times New Roman" panose="02020603050405020304" pitchFamily="18" charset="0"/>
              </a:rPr>
              <a:t>Attribute</a:t>
            </a:r>
            <a:r>
              <a:rPr lang="fi-FI" altLang="ja-JP" dirty="0">
                <a:latin typeface="Times New Roman" panose="02020603050405020304" pitchFamily="18" charset="0"/>
                <a:cs typeface="Times New Roman" panose="02020603050405020304" pitchFamily="18" charset="0"/>
              </a:rPr>
              <a:t> of respondents [Nepal] </a:t>
            </a:r>
            <a:endParaRPr kumimoji="1" lang="ja-JP" altLang="en-US"/>
          </a:p>
        </p:txBody>
      </p:sp>
    </p:spTree>
    <p:extLst>
      <p:ext uri="{BB962C8B-B14F-4D97-AF65-F5344CB8AC3E}">
        <p14:creationId xmlns:p14="http://schemas.microsoft.com/office/powerpoint/2010/main" val="1956687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55736A8-B14B-3742-8804-A9FE5A943B2E}"/>
              </a:ext>
            </a:extLst>
          </p:cNvPr>
          <p:cNvSpPr txBox="1"/>
          <p:nvPr/>
        </p:nvSpPr>
        <p:spPr>
          <a:xfrm>
            <a:off x="3029156" y="1690688"/>
            <a:ext cx="7720013" cy="3539430"/>
          </a:xfrm>
          <a:prstGeom prst="rect">
            <a:avLst/>
          </a:prstGeom>
          <a:noFill/>
        </p:spPr>
        <p:txBody>
          <a:bodyPr wrap="square" rtlCol="0">
            <a:spAutoFit/>
          </a:bodyPr>
          <a:lstStyle/>
          <a:p>
            <a:pPr marL="514350" indent="-514350">
              <a:buFont typeface="+mj-lt"/>
              <a:buAutoNum type="arabicPeriod"/>
            </a:pPr>
            <a:r>
              <a:rPr kumimoji="1" lang="fi-FI" altLang="ja-JP" sz="2800" dirty="0">
                <a:latin typeface="Times New Roman" panose="02020603050405020304" pitchFamily="18" charset="0"/>
                <a:cs typeface="Times New Roman" panose="02020603050405020304" pitchFamily="18" charset="0"/>
              </a:rPr>
              <a:t>How </a:t>
            </a:r>
            <a:r>
              <a:rPr kumimoji="1" lang="fi-FI" altLang="ja-JP" sz="2800" dirty="0" err="1">
                <a:latin typeface="Times New Roman" panose="02020603050405020304" pitchFamily="18" charset="0"/>
                <a:cs typeface="Times New Roman" panose="02020603050405020304" pitchFamily="18" charset="0"/>
              </a:rPr>
              <a:t>much</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do</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you</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know</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about</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the</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issue</a:t>
            </a:r>
            <a:r>
              <a:rPr kumimoji="1" lang="fi-FI" altLang="ja-JP" sz="2800" dirty="0">
                <a:latin typeface="Times New Roman" panose="02020603050405020304" pitchFamily="18" charset="0"/>
                <a:cs typeface="Times New Roman" panose="02020603050405020304" pitchFamily="18" charset="0"/>
              </a:rPr>
              <a:t> of food </a:t>
            </a:r>
            <a:r>
              <a:rPr kumimoji="1" lang="fi-FI" altLang="ja-JP" sz="2800" dirty="0" err="1">
                <a:latin typeface="Times New Roman" panose="02020603050405020304" pitchFamily="18" charset="0"/>
                <a:cs typeface="Times New Roman" panose="02020603050405020304" pitchFamily="18" charset="0"/>
              </a:rPr>
              <a:t>waste</a:t>
            </a:r>
            <a:r>
              <a:rPr kumimoji="1" lang="fi-FI" altLang="ja-JP" sz="2800" dirty="0">
                <a:latin typeface="Times New Roman" panose="02020603050405020304" pitchFamily="18" charset="0"/>
                <a:cs typeface="Times New Roman" panose="02020603050405020304" pitchFamily="18" charset="0"/>
              </a:rPr>
              <a:t>?</a:t>
            </a:r>
          </a:p>
          <a:p>
            <a:pPr marL="514350" indent="-514350">
              <a:buFont typeface="+mj-lt"/>
              <a:buAutoNum type="arabicPeriod"/>
            </a:pPr>
            <a:r>
              <a:rPr kumimoji="1" lang="fi-FI" altLang="ja-JP" sz="2800" dirty="0" err="1">
                <a:latin typeface="Times New Roman" panose="02020603050405020304" pitchFamily="18" charset="0"/>
                <a:cs typeface="Times New Roman" panose="02020603050405020304" pitchFamily="18" charset="0"/>
              </a:rPr>
              <a:t>Have</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you</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ever</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wasted</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or</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witnessed</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any</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wastage</a:t>
            </a:r>
            <a:r>
              <a:rPr kumimoji="1" lang="fi-FI" altLang="ja-JP" sz="2800" dirty="0">
                <a:latin typeface="Times New Roman" panose="02020603050405020304" pitchFamily="18" charset="0"/>
                <a:cs typeface="Times New Roman" panose="02020603050405020304" pitchFamily="18" charset="0"/>
              </a:rPr>
              <a:t> of food? </a:t>
            </a:r>
          </a:p>
          <a:p>
            <a:pPr marL="514350" indent="-514350">
              <a:buFont typeface="+mj-lt"/>
              <a:buAutoNum type="arabicPeriod"/>
            </a:pPr>
            <a:r>
              <a:rPr kumimoji="1" lang="fi-FI" altLang="ja-JP" sz="2800" dirty="0">
                <a:latin typeface="Times New Roman" panose="02020603050405020304" pitchFamily="18" charset="0"/>
                <a:cs typeface="Times New Roman" panose="02020603050405020304" pitchFamily="18" charset="0"/>
              </a:rPr>
              <a:t>If </a:t>
            </a:r>
            <a:r>
              <a:rPr kumimoji="1" lang="fi-FI" altLang="ja-JP" sz="2800" dirty="0" err="1">
                <a:latin typeface="Times New Roman" panose="02020603050405020304" pitchFamily="18" charset="0"/>
                <a:cs typeface="Times New Roman" panose="02020603050405020304" pitchFamily="18" charset="0"/>
              </a:rPr>
              <a:t>yes</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where</a:t>
            </a:r>
            <a:r>
              <a:rPr kumimoji="1" lang="fi-FI" altLang="ja-JP" sz="2800" dirty="0">
                <a:latin typeface="Times New Roman" panose="02020603050405020304" pitchFamily="18" charset="0"/>
                <a:cs typeface="Times New Roman" panose="02020603050405020304" pitchFamily="18" charset="0"/>
              </a:rPr>
              <a:t>?</a:t>
            </a:r>
          </a:p>
          <a:p>
            <a:pPr marL="514350" indent="-514350">
              <a:buFont typeface="+mj-lt"/>
              <a:buAutoNum type="arabicPeriod"/>
            </a:pPr>
            <a:r>
              <a:rPr kumimoji="1" lang="fi-FI" altLang="ja-JP" sz="2800" dirty="0">
                <a:latin typeface="Times New Roman" panose="02020603050405020304" pitchFamily="18" charset="0"/>
                <a:cs typeface="Times New Roman" panose="02020603050405020304" pitchFamily="18" charset="0"/>
              </a:rPr>
              <a:t>Suggestion to </a:t>
            </a:r>
            <a:r>
              <a:rPr kumimoji="1" lang="fi-FI" altLang="ja-JP" sz="2800" dirty="0" err="1">
                <a:latin typeface="Times New Roman" panose="02020603050405020304" pitchFamily="18" charset="0"/>
                <a:cs typeface="Times New Roman" panose="02020603050405020304" pitchFamily="18" charset="0"/>
              </a:rPr>
              <a:t>minimize</a:t>
            </a:r>
            <a:r>
              <a:rPr kumimoji="1" lang="fi-FI" altLang="ja-JP" sz="2800" dirty="0">
                <a:latin typeface="Times New Roman" panose="02020603050405020304" pitchFamily="18" charset="0"/>
                <a:cs typeface="Times New Roman" panose="02020603050405020304" pitchFamily="18" charset="0"/>
              </a:rPr>
              <a:t> food </a:t>
            </a:r>
            <a:r>
              <a:rPr kumimoji="1" lang="fi-FI" altLang="ja-JP" sz="2800" dirty="0" err="1">
                <a:latin typeface="Times New Roman" panose="02020603050405020304" pitchFamily="18" charset="0"/>
                <a:cs typeface="Times New Roman" panose="02020603050405020304" pitchFamily="18" charset="0"/>
              </a:rPr>
              <a:t>waste</a:t>
            </a:r>
            <a:r>
              <a:rPr kumimoji="1" lang="fi-FI" altLang="ja-JP" sz="2800" dirty="0">
                <a:latin typeface="Times New Roman" panose="02020603050405020304" pitchFamily="18" charset="0"/>
                <a:cs typeface="Times New Roman" panose="02020603050405020304" pitchFamily="18" charset="0"/>
              </a:rPr>
              <a:t>?</a:t>
            </a:r>
          </a:p>
          <a:p>
            <a:pPr marL="514350" indent="-514350">
              <a:buFont typeface="+mj-lt"/>
              <a:buAutoNum type="arabicPeriod"/>
            </a:pPr>
            <a:r>
              <a:rPr kumimoji="1" lang="fi-FI" altLang="ja-JP" sz="2800" dirty="0" err="1">
                <a:latin typeface="Times New Roman" panose="02020603050405020304" pitchFamily="18" charset="0"/>
                <a:cs typeface="Times New Roman" panose="02020603050405020304" pitchFamily="18" charset="0"/>
              </a:rPr>
              <a:t>Have</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you</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ever</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done</a:t>
            </a:r>
            <a:r>
              <a:rPr kumimoji="1" lang="fi-FI" altLang="ja-JP" sz="2800" dirty="0">
                <a:latin typeface="Times New Roman" panose="02020603050405020304" pitchFamily="18" charset="0"/>
                <a:cs typeface="Times New Roman" panose="02020603050405020304" pitchFamily="18" charset="0"/>
              </a:rPr>
              <a:t> </a:t>
            </a:r>
            <a:r>
              <a:rPr kumimoji="1" lang="fi-FI" altLang="ja-JP" sz="2800" dirty="0" err="1">
                <a:latin typeface="Times New Roman" panose="02020603050405020304" pitchFamily="18" charset="0"/>
                <a:cs typeface="Times New Roman" panose="02020603050405020304" pitchFamily="18" charset="0"/>
              </a:rPr>
              <a:t>any</a:t>
            </a:r>
            <a:r>
              <a:rPr kumimoji="1" lang="fi-FI" altLang="ja-JP" sz="2800" dirty="0">
                <a:latin typeface="Times New Roman" panose="02020603050405020304" pitchFamily="18" charset="0"/>
                <a:cs typeface="Times New Roman" panose="02020603050405020304" pitchFamily="18" charset="0"/>
              </a:rPr>
              <a:t> of </a:t>
            </a:r>
            <a:r>
              <a:rPr kumimoji="1" lang="fi-FI" altLang="ja-JP" sz="2800" dirty="0" err="1">
                <a:latin typeface="Times New Roman" panose="02020603050405020304" pitchFamily="18" charset="0"/>
                <a:cs typeface="Times New Roman" panose="02020603050405020304" pitchFamily="18" charset="0"/>
              </a:rPr>
              <a:t>those</a:t>
            </a:r>
            <a:r>
              <a:rPr kumimoji="1" lang="fi-FI" altLang="ja-JP" sz="2800" dirty="0">
                <a:latin typeface="Times New Roman" panose="02020603050405020304" pitchFamily="18" charset="0"/>
                <a:cs typeface="Times New Roman" panose="02020603050405020304" pitchFamily="18" charset="0"/>
              </a:rPr>
              <a:t> in </a:t>
            </a:r>
            <a:r>
              <a:rPr kumimoji="1" lang="fi-FI" altLang="ja-JP" sz="2800" dirty="0" err="1">
                <a:latin typeface="Times New Roman" panose="02020603050405020304" pitchFamily="18" charset="0"/>
                <a:cs typeface="Times New Roman" panose="02020603050405020304" pitchFamily="18" charset="0"/>
              </a:rPr>
              <a:t>daily</a:t>
            </a:r>
            <a:r>
              <a:rPr kumimoji="1" lang="fi-FI" altLang="ja-JP" sz="2800" dirty="0">
                <a:latin typeface="Times New Roman" panose="02020603050405020304" pitchFamily="18" charset="0"/>
                <a:cs typeface="Times New Roman" panose="02020603050405020304" pitchFamily="18" charset="0"/>
              </a:rPr>
              <a:t> life?</a:t>
            </a:r>
          </a:p>
          <a:p>
            <a:pPr marL="514350" indent="-514350">
              <a:buFont typeface="+mj-lt"/>
              <a:buAutoNum type="arabicPeriod"/>
            </a:pPr>
            <a:endParaRPr kumimoji="1" lang="ja-JP" altLang="en-US" sz="2800">
              <a:latin typeface="Times New Roman" panose="02020603050405020304" pitchFamily="18" charset="0"/>
              <a:cs typeface="Times New Roman" panose="02020603050405020304" pitchFamily="18" charset="0"/>
            </a:endParaRPr>
          </a:p>
        </p:txBody>
      </p:sp>
      <p:sp>
        <p:nvSpPr>
          <p:cNvPr id="6" name="タイトル 5">
            <a:extLst>
              <a:ext uri="{FF2B5EF4-FFF2-40B4-BE49-F238E27FC236}">
                <a16:creationId xmlns:a16="http://schemas.microsoft.com/office/drawing/2014/main" id="{81BCCBB7-406D-9E47-BEF2-6D080E69C611}"/>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262917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197016-D783-2B43-99CC-82409E0113C3}"/>
              </a:ext>
            </a:extLst>
          </p:cNvPr>
          <p:cNvSpPr>
            <a:spLocks noGrp="1"/>
          </p:cNvSpPr>
          <p:nvPr>
            <p:ph type="title"/>
          </p:nvPr>
        </p:nvSpPr>
        <p:spPr/>
        <p:txBody>
          <a:bodyPr>
            <a:normAutofit/>
          </a:bodyPr>
          <a:lstStyle/>
          <a:p>
            <a:r>
              <a:rPr kumimoji="1" lang="fi-FI" altLang="ja-JP" dirty="0">
                <a:latin typeface="Times New Roman" panose="02020603050405020304" pitchFamily="18" charset="0"/>
                <a:cs typeface="Times New Roman" panose="02020603050405020304" pitchFamily="18" charset="0"/>
              </a:rPr>
              <a:t>How </a:t>
            </a:r>
            <a:r>
              <a:rPr kumimoji="1" lang="fi-FI" altLang="ja-JP" dirty="0" err="1">
                <a:latin typeface="Times New Roman" panose="02020603050405020304" pitchFamily="18" charset="0"/>
                <a:cs typeface="Times New Roman" panose="02020603050405020304" pitchFamily="18" charset="0"/>
              </a:rPr>
              <a:t>much</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do</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you</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know</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about</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the</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issue</a:t>
            </a:r>
            <a:r>
              <a:rPr kumimoji="1" lang="fi-FI" altLang="ja-JP" dirty="0">
                <a:latin typeface="Times New Roman" panose="02020603050405020304" pitchFamily="18" charset="0"/>
                <a:cs typeface="Times New Roman" panose="02020603050405020304" pitchFamily="18" charset="0"/>
              </a:rPr>
              <a:t> of food </a:t>
            </a:r>
            <a:r>
              <a:rPr kumimoji="1" lang="fi-FI" altLang="ja-JP" dirty="0" err="1">
                <a:latin typeface="Times New Roman" panose="02020603050405020304" pitchFamily="18" charset="0"/>
                <a:cs typeface="Times New Roman" panose="02020603050405020304" pitchFamily="18" charset="0"/>
              </a:rPr>
              <a:t>waste</a:t>
            </a:r>
            <a:r>
              <a:rPr kumimoji="1" lang="fi-FI" altLang="ja-JP" dirty="0">
                <a:latin typeface="Times New Roman" panose="02020603050405020304" pitchFamily="18" charset="0"/>
                <a:cs typeface="Times New Roman" panose="02020603050405020304" pitchFamily="18" charset="0"/>
              </a:rPr>
              <a:t>?</a:t>
            </a:r>
            <a:endParaRPr kumimoji="1" lang="ja-JP" altLang="en-US"/>
          </a:p>
        </p:txBody>
      </p:sp>
      <p:pic>
        <p:nvPicPr>
          <p:cNvPr id="4" name="図 3">
            <a:extLst>
              <a:ext uri="{FF2B5EF4-FFF2-40B4-BE49-F238E27FC236}">
                <a16:creationId xmlns:a16="http://schemas.microsoft.com/office/drawing/2014/main" id="{5D3A1793-E535-414A-9148-9EE973272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819" y="1740091"/>
            <a:ext cx="4012067" cy="3108325"/>
          </a:xfrm>
          <a:prstGeom prst="rect">
            <a:avLst/>
          </a:prstGeom>
        </p:spPr>
      </p:pic>
      <p:sp>
        <p:nvSpPr>
          <p:cNvPr id="5" name="テキスト ボックス 4">
            <a:extLst>
              <a:ext uri="{FF2B5EF4-FFF2-40B4-BE49-F238E27FC236}">
                <a16:creationId xmlns:a16="http://schemas.microsoft.com/office/drawing/2014/main" id="{C42FBB90-9DCA-B743-AB94-5A4DD8973A15}"/>
              </a:ext>
            </a:extLst>
          </p:cNvPr>
          <p:cNvSpPr txBox="1"/>
          <p:nvPr/>
        </p:nvSpPr>
        <p:spPr>
          <a:xfrm>
            <a:off x="4711770" y="1409367"/>
            <a:ext cx="1514475"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Japan</a:t>
            </a:r>
          </a:p>
        </p:txBody>
      </p:sp>
      <p:sp>
        <p:nvSpPr>
          <p:cNvPr id="7" name="テキスト ボックス 6">
            <a:extLst>
              <a:ext uri="{FF2B5EF4-FFF2-40B4-BE49-F238E27FC236}">
                <a16:creationId xmlns:a16="http://schemas.microsoft.com/office/drawing/2014/main" id="{F0329A81-2E24-6343-9027-EFB2650DBEBF}"/>
              </a:ext>
            </a:extLst>
          </p:cNvPr>
          <p:cNvSpPr txBox="1"/>
          <p:nvPr/>
        </p:nvSpPr>
        <p:spPr>
          <a:xfrm>
            <a:off x="8919749" y="1484266"/>
            <a:ext cx="1514475"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Nepal</a:t>
            </a:r>
          </a:p>
        </p:txBody>
      </p:sp>
      <p:sp>
        <p:nvSpPr>
          <p:cNvPr id="9" name="テキスト ボックス 8">
            <a:extLst>
              <a:ext uri="{FF2B5EF4-FFF2-40B4-BE49-F238E27FC236}">
                <a16:creationId xmlns:a16="http://schemas.microsoft.com/office/drawing/2014/main" id="{76546A84-9020-9A46-9F95-65A1AADB584E}"/>
              </a:ext>
            </a:extLst>
          </p:cNvPr>
          <p:cNvSpPr txBox="1"/>
          <p:nvPr/>
        </p:nvSpPr>
        <p:spPr>
          <a:xfrm>
            <a:off x="5469007" y="5011326"/>
            <a:ext cx="4084361" cy="1569660"/>
          </a:xfrm>
          <a:prstGeom prst="rect">
            <a:avLst/>
          </a:prstGeom>
          <a:noFill/>
        </p:spPr>
        <p:txBody>
          <a:bodyPr wrap="square" rtlCol="0">
            <a:spAutoFit/>
          </a:bodyPr>
          <a:lstStyle/>
          <a:p>
            <a:r>
              <a:rPr kumimoji="1" lang="ja-JP" altLang="en-US" sz="2400">
                <a:solidFill>
                  <a:schemeClr val="accent1">
                    <a:lumMod val="75000"/>
                  </a:schemeClr>
                </a:solidFill>
                <a:latin typeface="Times New Roman" panose="02020603050405020304" pitchFamily="18" charset="0"/>
                <a:cs typeface="Times New Roman" panose="02020603050405020304" pitchFamily="18" charset="0"/>
              </a:rPr>
              <a:t>●</a:t>
            </a:r>
            <a:r>
              <a:rPr kumimoji="1" lang="en-US" altLang="ja-JP" sz="2400" dirty="0">
                <a:solidFill>
                  <a:schemeClr val="accent1">
                    <a:lumMod val="75000"/>
                  </a:schemeClr>
                </a:solidFill>
                <a:latin typeface="Times New Roman" panose="02020603050405020304" pitchFamily="18" charset="0"/>
                <a:cs typeface="Times New Roman" panose="02020603050405020304" pitchFamily="18" charset="0"/>
              </a:rPr>
              <a:t>know well about this issue</a:t>
            </a:r>
          </a:p>
          <a:p>
            <a:r>
              <a:rPr kumimoji="1" lang="ja-JP" altLang="en-US" sz="2400">
                <a:solidFill>
                  <a:srgbClr val="FF0000"/>
                </a:solidFill>
                <a:latin typeface="Times New Roman" panose="02020603050405020304" pitchFamily="18" charset="0"/>
                <a:cs typeface="Times New Roman" panose="02020603050405020304" pitchFamily="18" charset="0"/>
              </a:rPr>
              <a:t>●</a:t>
            </a:r>
            <a:r>
              <a:rPr kumimoji="1" lang="en-US" altLang="ja-JP" sz="2400" dirty="0">
                <a:solidFill>
                  <a:srgbClr val="FF0000"/>
                </a:solidFill>
                <a:latin typeface="Times New Roman" panose="02020603050405020304" pitchFamily="18" charset="0"/>
                <a:cs typeface="Times New Roman" panose="02020603050405020304" pitchFamily="18" charset="0"/>
              </a:rPr>
              <a:t>interested in this issue</a:t>
            </a:r>
          </a:p>
          <a:p>
            <a:r>
              <a:rPr kumimoji="1" lang="ja-JP" altLang="en-US" sz="2400">
                <a:solidFill>
                  <a:schemeClr val="accent2"/>
                </a:solidFill>
                <a:latin typeface="Times New Roman" panose="02020603050405020304" pitchFamily="18" charset="0"/>
                <a:cs typeface="Times New Roman" panose="02020603050405020304" pitchFamily="18" charset="0"/>
              </a:rPr>
              <a:t>●</a:t>
            </a:r>
            <a:r>
              <a:rPr kumimoji="1" lang="en-US" altLang="ja-JP" sz="2400" dirty="0">
                <a:solidFill>
                  <a:schemeClr val="accent2"/>
                </a:solidFill>
                <a:latin typeface="Times New Roman" panose="02020603050405020304" pitchFamily="18" charset="0"/>
                <a:cs typeface="Times New Roman" panose="02020603050405020304" pitchFamily="18" charset="0"/>
              </a:rPr>
              <a:t>not familiar with this issue</a:t>
            </a:r>
          </a:p>
          <a:p>
            <a:endParaRPr kumimoji="1" lang="ja-JP" altLang="en-US" sz="2400">
              <a:latin typeface="Times New Roman" panose="02020603050405020304" pitchFamily="18" charset="0"/>
              <a:cs typeface="Times New Roman" panose="02020603050405020304" pitchFamily="18" charset="0"/>
            </a:endParaRPr>
          </a:p>
        </p:txBody>
      </p:sp>
      <p:pic>
        <p:nvPicPr>
          <p:cNvPr id="15" name="図 14">
            <a:extLst>
              <a:ext uri="{FF2B5EF4-FFF2-40B4-BE49-F238E27FC236}">
                <a16:creationId xmlns:a16="http://schemas.microsoft.com/office/drawing/2014/main" id="{18E759BA-C819-CE45-B25A-5033C1A7C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842" y="2016508"/>
            <a:ext cx="3222142" cy="2555492"/>
          </a:xfrm>
          <a:prstGeom prst="rect">
            <a:avLst/>
          </a:prstGeom>
        </p:spPr>
      </p:pic>
    </p:spTree>
    <p:extLst>
      <p:ext uri="{BB962C8B-B14F-4D97-AF65-F5344CB8AC3E}">
        <p14:creationId xmlns:p14="http://schemas.microsoft.com/office/powerpoint/2010/main" val="3967296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0725BD-395F-1248-8094-A43C898BC557}"/>
              </a:ext>
            </a:extLst>
          </p:cNvPr>
          <p:cNvSpPr>
            <a:spLocks noGrp="1"/>
          </p:cNvSpPr>
          <p:nvPr>
            <p:ph type="title"/>
          </p:nvPr>
        </p:nvSpPr>
        <p:spPr/>
        <p:txBody>
          <a:bodyPr>
            <a:normAutofit/>
          </a:bodyPr>
          <a:lstStyle/>
          <a:p>
            <a:r>
              <a:rPr kumimoji="1" lang="fi-FI" altLang="ja-JP" dirty="0" err="1">
                <a:latin typeface="Times New Roman" panose="02020603050405020304" pitchFamily="18" charset="0"/>
                <a:cs typeface="Times New Roman" panose="02020603050405020304" pitchFamily="18" charset="0"/>
              </a:rPr>
              <a:t>Have</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you</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ever</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wasted</a:t>
            </a:r>
            <a:r>
              <a:rPr kumimoji="1" lang="fi-FI" altLang="ja-JP" dirty="0">
                <a:latin typeface="Times New Roman" panose="02020603050405020304" pitchFamily="18" charset="0"/>
                <a:cs typeface="Times New Roman" panose="02020603050405020304" pitchFamily="18" charset="0"/>
              </a:rPr>
              <a:t> food </a:t>
            </a:r>
            <a:r>
              <a:rPr kumimoji="1" lang="fi-FI" altLang="ja-JP" dirty="0" err="1">
                <a:latin typeface="Times New Roman" panose="02020603050405020304" pitchFamily="18" charset="0"/>
                <a:cs typeface="Times New Roman" panose="02020603050405020304" pitchFamily="18" charset="0"/>
              </a:rPr>
              <a:t>or</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witnessed</a:t>
            </a:r>
            <a:r>
              <a:rPr kumimoji="1" lang="fi-FI" altLang="ja-JP" dirty="0">
                <a:latin typeface="Times New Roman" panose="02020603050405020304" pitchFamily="18" charset="0"/>
                <a:cs typeface="Times New Roman" panose="02020603050405020304" pitchFamily="18" charset="0"/>
              </a:rPr>
              <a:t> </a:t>
            </a:r>
            <a:r>
              <a:rPr kumimoji="1" lang="fi-FI" altLang="ja-JP" dirty="0" err="1">
                <a:latin typeface="Times New Roman" panose="02020603050405020304" pitchFamily="18" charset="0"/>
                <a:cs typeface="Times New Roman" panose="02020603050405020304" pitchFamily="18" charset="0"/>
              </a:rPr>
              <a:t>wastage</a:t>
            </a:r>
            <a:r>
              <a:rPr kumimoji="1" lang="fi-FI" altLang="ja-JP" dirty="0">
                <a:latin typeface="Times New Roman" panose="02020603050405020304" pitchFamily="18" charset="0"/>
                <a:cs typeface="Times New Roman" panose="02020603050405020304" pitchFamily="18" charset="0"/>
              </a:rPr>
              <a:t> of food? </a:t>
            </a:r>
            <a:endParaRPr kumimoji="1" lang="ja-JP" altLang="en-US"/>
          </a:p>
        </p:txBody>
      </p:sp>
      <p:sp>
        <p:nvSpPr>
          <p:cNvPr id="3" name="テキスト ボックス 2">
            <a:extLst>
              <a:ext uri="{FF2B5EF4-FFF2-40B4-BE49-F238E27FC236}">
                <a16:creationId xmlns:a16="http://schemas.microsoft.com/office/drawing/2014/main" id="{43865D05-CF1E-F548-83B7-9E750771F9E1}"/>
              </a:ext>
            </a:extLst>
          </p:cNvPr>
          <p:cNvSpPr txBox="1"/>
          <p:nvPr/>
        </p:nvSpPr>
        <p:spPr>
          <a:xfrm>
            <a:off x="3809794" y="1845058"/>
            <a:ext cx="1514475"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Japan</a:t>
            </a:r>
          </a:p>
        </p:txBody>
      </p:sp>
      <p:sp>
        <p:nvSpPr>
          <p:cNvPr id="4" name="テキスト ボックス 3">
            <a:extLst>
              <a:ext uri="{FF2B5EF4-FFF2-40B4-BE49-F238E27FC236}">
                <a16:creationId xmlns:a16="http://schemas.microsoft.com/office/drawing/2014/main" id="{3BE0BE1E-4783-BB47-BDD9-4979B539C811}"/>
              </a:ext>
            </a:extLst>
          </p:cNvPr>
          <p:cNvSpPr txBox="1"/>
          <p:nvPr/>
        </p:nvSpPr>
        <p:spPr>
          <a:xfrm>
            <a:off x="9156631" y="1800657"/>
            <a:ext cx="1514475" cy="369332"/>
          </a:xfrm>
          <a:prstGeom prst="rect">
            <a:avLst/>
          </a:prstGeom>
          <a:noFill/>
        </p:spPr>
        <p:txBody>
          <a:bodyPr wrap="square" rtlCol="0">
            <a:spAutoFit/>
          </a:bodyPr>
          <a:lstStyle/>
          <a:p>
            <a:r>
              <a:rPr kumimoji="1" lang="en-US" altLang="ja-JP" b="1" dirty="0">
                <a:latin typeface="Times New Roman" panose="02020603050405020304" pitchFamily="18" charset="0"/>
                <a:cs typeface="Times New Roman" panose="02020603050405020304" pitchFamily="18" charset="0"/>
              </a:rPr>
              <a:t>Nepal</a:t>
            </a:r>
          </a:p>
        </p:txBody>
      </p:sp>
      <p:pic>
        <p:nvPicPr>
          <p:cNvPr id="8" name="図 7">
            <a:extLst>
              <a:ext uri="{FF2B5EF4-FFF2-40B4-BE49-F238E27FC236}">
                <a16:creationId xmlns:a16="http://schemas.microsoft.com/office/drawing/2014/main" id="{E5DBA46F-63D2-9845-B396-A6EB2FAE2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774" y="2279959"/>
            <a:ext cx="4394071" cy="3149084"/>
          </a:xfrm>
          <a:prstGeom prst="rect">
            <a:avLst/>
          </a:prstGeom>
        </p:spPr>
      </p:pic>
      <p:sp>
        <p:nvSpPr>
          <p:cNvPr id="9" name="テキスト ボックス 8">
            <a:extLst>
              <a:ext uri="{FF2B5EF4-FFF2-40B4-BE49-F238E27FC236}">
                <a16:creationId xmlns:a16="http://schemas.microsoft.com/office/drawing/2014/main" id="{8BC1098D-FFE8-0245-A14C-5FEF83F25BA0}"/>
              </a:ext>
            </a:extLst>
          </p:cNvPr>
          <p:cNvSpPr txBox="1"/>
          <p:nvPr/>
        </p:nvSpPr>
        <p:spPr>
          <a:xfrm>
            <a:off x="6096000" y="4901408"/>
            <a:ext cx="2443162" cy="1938992"/>
          </a:xfrm>
          <a:prstGeom prst="rect">
            <a:avLst/>
          </a:prstGeom>
          <a:noFill/>
        </p:spPr>
        <p:txBody>
          <a:bodyPr wrap="square" rtlCol="0">
            <a:spAutoFit/>
          </a:bodyPr>
          <a:lstStyle/>
          <a:p>
            <a:r>
              <a:rPr kumimoji="1" lang="ja-JP" altLang="en-US" sz="2400">
                <a:solidFill>
                  <a:schemeClr val="accent1">
                    <a:lumMod val="75000"/>
                  </a:schemeClr>
                </a:solidFill>
                <a:latin typeface="Times New Roman" panose="02020603050405020304" pitchFamily="18" charset="0"/>
                <a:cs typeface="Times New Roman" panose="02020603050405020304" pitchFamily="18" charset="0"/>
              </a:rPr>
              <a:t>●</a:t>
            </a:r>
            <a:r>
              <a:rPr kumimoji="1" lang="en-US" altLang="ja-JP" sz="2400" dirty="0">
                <a:solidFill>
                  <a:schemeClr val="accent1">
                    <a:lumMod val="75000"/>
                  </a:schemeClr>
                </a:solidFill>
                <a:latin typeface="Times New Roman" panose="02020603050405020304" pitchFamily="18" charset="0"/>
                <a:cs typeface="Times New Roman" panose="02020603050405020304" pitchFamily="18" charset="0"/>
              </a:rPr>
              <a:t>frequently</a:t>
            </a:r>
          </a:p>
          <a:p>
            <a:r>
              <a:rPr kumimoji="1" lang="ja-JP" altLang="en-US" sz="2400">
                <a:solidFill>
                  <a:srgbClr val="FF0000"/>
                </a:solidFill>
                <a:latin typeface="Times New Roman" panose="02020603050405020304" pitchFamily="18" charset="0"/>
                <a:cs typeface="Times New Roman" panose="02020603050405020304" pitchFamily="18" charset="0"/>
              </a:rPr>
              <a:t>●</a:t>
            </a:r>
            <a:r>
              <a:rPr kumimoji="1" lang="en-US" altLang="ja-JP" sz="2400" dirty="0">
                <a:solidFill>
                  <a:srgbClr val="FF0000"/>
                </a:solidFill>
                <a:latin typeface="Times New Roman" panose="02020603050405020304" pitchFamily="18" charset="0"/>
                <a:cs typeface="Times New Roman" panose="02020603050405020304" pitchFamily="18" charset="0"/>
              </a:rPr>
              <a:t>sometimes</a:t>
            </a:r>
          </a:p>
          <a:p>
            <a:r>
              <a:rPr kumimoji="1" lang="ja-JP" altLang="en-US" sz="2400">
                <a:solidFill>
                  <a:schemeClr val="accent2"/>
                </a:solidFill>
                <a:latin typeface="Times New Roman" panose="02020603050405020304" pitchFamily="18" charset="0"/>
                <a:cs typeface="Times New Roman" panose="02020603050405020304" pitchFamily="18" charset="0"/>
              </a:rPr>
              <a:t>●</a:t>
            </a:r>
            <a:r>
              <a:rPr kumimoji="1" lang="en-US" altLang="ja-JP" sz="2400" dirty="0">
                <a:solidFill>
                  <a:schemeClr val="accent2"/>
                </a:solidFill>
                <a:latin typeface="Times New Roman" panose="02020603050405020304" pitchFamily="18" charset="0"/>
                <a:cs typeface="Times New Roman" panose="02020603050405020304" pitchFamily="18" charset="0"/>
              </a:rPr>
              <a:t>very few</a:t>
            </a:r>
          </a:p>
          <a:p>
            <a:r>
              <a:rPr kumimoji="1" lang="ja-JP" altLang="en-US" sz="2400">
                <a:solidFill>
                  <a:srgbClr val="00B050"/>
                </a:solidFill>
                <a:latin typeface="Times New Roman" panose="02020603050405020304" pitchFamily="18" charset="0"/>
                <a:cs typeface="Times New Roman" panose="02020603050405020304" pitchFamily="18" charset="0"/>
              </a:rPr>
              <a:t>●</a:t>
            </a:r>
            <a:r>
              <a:rPr kumimoji="1" lang="en-US" altLang="ja-JP" sz="2400" dirty="0">
                <a:solidFill>
                  <a:srgbClr val="00B050"/>
                </a:solidFill>
                <a:latin typeface="Times New Roman" panose="02020603050405020304" pitchFamily="18" charset="0"/>
                <a:cs typeface="Times New Roman" panose="02020603050405020304" pitchFamily="18" charset="0"/>
              </a:rPr>
              <a:t>never</a:t>
            </a:r>
          </a:p>
          <a:p>
            <a:endParaRPr kumimoji="1" lang="ja-JP" altLang="en-US" sz="2400">
              <a:latin typeface="Times New Roman" panose="02020603050405020304" pitchFamily="18" charset="0"/>
              <a:cs typeface="Times New Roman" panose="02020603050405020304" pitchFamily="18" charset="0"/>
            </a:endParaRPr>
          </a:p>
        </p:txBody>
      </p:sp>
      <p:pic>
        <p:nvPicPr>
          <p:cNvPr id="11" name="図 10">
            <a:extLst>
              <a:ext uri="{FF2B5EF4-FFF2-40B4-BE49-F238E27FC236}">
                <a16:creationId xmlns:a16="http://schemas.microsoft.com/office/drawing/2014/main" id="{C06992EF-B9A0-7344-B00B-D79F3BE74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810" y="2406444"/>
            <a:ext cx="3827531" cy="3022599"/>
          </a:xfrm>
          <a:prstGeom prst="rect">
            <a:avLst/>
          </a:prstGeom>
        </p:spPr>
      </p:pic>
    </p:spTree>
    <p:extLst>
      <p:ext uri="{BB962C8B-B14F-4D97-AF65-F5344CB8AC3E}">
        <p14:creationId xmlns:p14="http://schemas.microsoft.com/office/powerpoint/2010/main" val="3788231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12134</TotalTime>
  <Words>677</Words>
  <Application>Microsoft Macintosh PowerPoint</Application>
  <PresentationFormat>ワイド画面</PresentationFormat>
  <Paragraphs>108</Paragraphs>
  <Slides>22</Slides>
  <Notes>0</Notes>
  <HiddenSlides>6</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22</vt:i4>
      </vt:variant>
    </vt:vector>
  </HeadingPairs>
  <TitlesOfParts>
    <vt:vector size="29" baseType="lpstr">
      <vt:lpstr>游ゴシック</vt:lpstr>
      <vt:lpstr>游ゴシック Light</vt:lpstr>
      <vt:lpstr>Arial</vt:lpstr>
      <vt:lpstr>Calibri</vt:lpstr>
      <vt:lpstr>Calibri Light</vt:lpstr>
      <vt:lpstr>Times New Roman</vt:lpstr>
      <vt:lpstr>Office Theme</vt:lpstr>
      <vt:lpstr>Online implement -Food waste issues-</vt:lpstr>
      <vt:lpstr>PowerPoint プレゼンテーション</vt:lpstr>
      <vt:lpstr>INTRODUCTION</vt:lpstr>
      <vt:lpstr>1. ONLINE SURVEY</vt:lpstr>
      <vt:lpstr>Attribute of respondents [Japan] </vt:lpstr>
      <vt:lpstr>PowerPoint プレゼンテーション</vt:lpstr>
      <vt:lpstr>PowerPoint プレゼンテーション</vt:lpstr>
      <vt:lpstr>How much do you know about the issue of food waste?</vt:lpstr>
      <vt:lpstr>Have you ever wasted food or witnessed wastage of food? </vt:lpstr>
      <vt:lpstr>If yes, where? [Japan]</vt:lpstr>
      <vt:lpstr>If yes, where? [Nepal]</vt:lpstr>
      <vt:lpstr>Suggestion minimize food waste?</vt:lpstr>
      <vt:lpstr>Have you ever done any of those you suggested in a daily life?</vt:lpstr>
      <vt:lpstr>Conclusion</vt:lpstr>
      <vt:lpstr>Positive implementation of restaurant owner </vt:lpstr>
      <vt:lpstr>Messages to from the owner</vt:lpstr>
      <vt:lpstr>2. SNS advocacy</vt:lpstr>
      <vt:lpstr>3. FACEBOOK PAGE</vt:lpstr>
      <vt:lpstr>PowerPoint プレゼンテーション</vt:lpstr>
      <vt:lpstr>PowerPoint プレゼンテーション</vt:lpstr>
      <vt:lpstr>”Possibilities of ONLINE Programs”</vt:lpstr>
      <vt:lpstr>Thank you for  your attention!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加藤 さわね</cp:lastModifiedBy>
  <cp:revision>122</cp:revision>
  <dcterms:created xsi:type="dcterms:W3CDTF">2020-08-26T17:32:50Z</dcterms:created>
  <dcterms:modified xsi:type="dcterms:W3CDTF">2020-11-04T15:05:36Z</dcterms:modified>
</cp:coreProperties>
</file>